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3" r:id="rId3"/>
    <p:sldId id="299" r:id="rId4"/>
    <p:sldId id="305" r:id="rId5"/>
    <p:sldId id="297" r:id="rId6"/>
    <p:sldId id="298" r:id="rId7"/>
    <p:sldId id="302" r:id="rId8"/>
    <p:sldId id="296" r:id="rId9"/>
    <p:sldId id="304" r:id="rId10"/>
    <p:sldId id="303" r:id="rId11"/>
    <p:sldId id="284" r:id="rId12"/>
    <p:sldId id="306" r:id="rId13"/>
    <p:sldId id="294" r:id="rId14"/>
    <p:sldId id="307" r:id="rId15"/>
    <p:sldId id="300" r:id="rId16"/>
    <p:sldId id="295" r:id="rId17"/>
    <p:sldId id="301" r:id="rId18"/>
    <p:sldId id="308" r:id="rId19"/>
  </p:sldIdLst>
  <p:sldSz cx="12192000" cy="6858000"/>
  <p:notesSz cx="6858000" cy="9144000"/>
  <p:embeddedFontLst>
    <p:embeddedFont>
      <p:font typeface="OPPOSans R" panose="00020600040101010101" pitchFamily="18" charset="-122"/>
      <p:regular r:id="rId23"/>
    </p:embeddedFont>
    <p:embeddedFont>
      <p:font typeface="Microsoft YaHei" panose="020B0503020204020204" pitchFamily="34" charset="-122"/>
      <p:regular r:id="rId24"/>
    </p:embeddedFont>
    <p:embeddedFont>
      <p:font typeface="OPPOSans H" panose="00020600040101010101" charset="-122"/>
      <p:regular r:id="rId25"/>
    </p:embeddedFont>
  </p:embeddedFontLst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9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3" autoAdjust="0"/>
    <p:restoredTop sz="94660"/>
  </p:normalViewPr>
  <p:slideViewPr>
    <p:cSldViewPr snapToGrid="0">
      <p:cViewPr>
        <p:scale>
          <a:sx n="100" d="100"/>
          <a:sy n="100" d="100"/>
        </p:scale>
        <p:origin x="1908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Four</c:v>
                </c:pt>
                <c:pt idx="1">
                  <c:v>Three</c:v>
                </c:pt>
                <c:pt idx="2">
                  <c:v>Two</c:v>
                </c:pt>
                <c:pt idx="3">
                  <c:v>One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2.5</c:v>
                </c:pt>
                <c:pt idx="1">
                  <c:v>2.5</c:v>
                </c:pt>
                <c:pt idx="2">
                  <c:v>3.5</c:v>
                </c:pt>
                <c:pt idx="3">
                  <c:v>2.8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Four</c:v>
                </c:pt>
                <c:pt idx="1">
                  <c:v>Three</c:v>
                </c:pt>
                <c:pt idx="2">
                  <c:v>Two</c:v>
                </c:pt>
                <c:pt idx="3">
                  <c:v>One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3.1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30"/>
        <c:axId val="1173805808"/>
        <c:axId val="1173803728"/>
      </c:barChart>
      <c:catAx>
        <c:axId val="1173805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73803728"/>
        <c:crosses val="autoZero"/>
        <c:auto val="1"/>
        <c:lblAlgn val="ctr"/>
        <c:lblOffset val="100"/>
        <c:noMultiLvlLbl val="0"/>
      </c:catAx>
      <c:valAx>
        <c:axId val="117380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73805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289876817332367"/>
          <c:y val="0.936356311619306"/>
          <c:w val="0.109264355389369"/>
          <c:h val="0.06364368838069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5f3e251-d975-42cd-bfea-29c1c132f7eb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Four</c:v>
                </c:pt>
                <c:pt idx="1">
                  <c:v>Three</c:v>
                </c:pt>
                <c:pt idx="2">
                  <c:v>Two</c:v>
                </c:pt>
                <c:pt idx="3">
                  <c:v>One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2.5</c:v>
                </c:pt>
                <c:pt idx="1">
                  <c:v>2.5</c:v>
                </c:pt>
                <c:pt idx="2">
                  <c:v>3.5</c:v>
                </c:pt>
                <c:pt idx="3">
                  <c:v>2.8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Four</c:v>
                </c:pt>
                <c:pt idx="1">
                  <c:v>Three</c:v>
                </c:pt>
                <c:pt idx="2">
                  <c:v>Two</c:v>
                </c:pt>
                <c:pt idx="3">
                  <c:v>One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3.1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30"/>
        <c:axId val="1173805808"/>
        <c:axId val="1173803728"/>
      </c:barChart>
      <c:catAx>
        <c:axId val="1173805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73803728"/>
        <c:crosses val="autoZero"/>
        <c:auto val="1"/>
        <c:lblAlgn val="ctr"/>
        <c:lblOffset val="100"/>
        <c:noMultiLvlLbl val="0"/>
      </c:catAx>
      <c:valAx>
        <c:axId val="117380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73805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289876817332367"/>
          <c:y val="0.936356311619306"/>
          <c:w val="0.109264355389369"/>
          <c:h val="0.06364368838069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1a4a032-5fe5-4673-aa0c-dc4cd5072165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jpe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jpe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jpe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svg"/><Relationship Id="rId7" Type="http://schemas.openxmlformats.org/officeDocument/2006/relationships/image" Target="../media/image13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microsoft.com/office/2007/relationships/hdphoto" Target="../media/image3.wdp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jpe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hyperlink" Target="PlantPathoDetect%20Trello%20Board" TargetMode="Externa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jpe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green grass field under white clouds during daytime"/>
          <p:cNvPicPr>
            <a:picLocks noChangeAspect="1" noChangeArrowheads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4" b="15667"/>
          <a:stretch>
            <a:fillRect/>
          </a:stretch>
        </p:blipFill>
        <p:spPr bwMode="auto">
          <a:xfrm>
            <a:off x="0" y="0"/>
            <a:ext cx="12192000" cy="6577114"/>
          </a:xfrm>
          <a:custGeom>
            <a:avLst/>
            <a:gdLst>
              <a:gd name="connsiteX0" fmla="*/ 0 w 12192000"/>
              <a:gd name="connsiteY0" fmla="*/ 0 h 6577114"/>
              <a:gd name="connsiteX1" fmla="*/ 12192000 w 12192000"/>
              <a:gd name="connsiteY1" fmla="*/ 0 h 6577114"/>
              <a:gd name="connsiteX2" fmla="*/ 12192000 w 12192000"/>
              <a:gd name="connsiteY2" fmla="*/ 6577114 h 6577114"/>
              <a:gd name="connsiteX3" fmla="*/ 0 w 12192000"/>
              <a:gd name="connsiteY3" fmla="*/ 6577114 h 657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577114">
                <a:moveTo>
                  <a:pt x="0" y="0"/>
                </a:moveTo>
                <a:lnTo>
                  <a:pt x="12192000" y="0"/>
                </a:lnTo>
                <a:lnTo>
                  <a:pt x="12192000" y="6577114"/>
                </a:lnTo>
                <a:lnTo>
                  <a:pt x="0" y="657711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任意多边形: 形状 3"/>
          <p:cNvSpPr/>
          <p:nvPr/>
        </p:nvSpPr>
        <p:spPr>
          <a:xfrm>
            <a:off x="0" y="4434580"/>
            <a:ext cx="12192000" cy="2423420"/>
          </a:xfrm>
          <a:custGeom>
            <a:avLst/>
            <a:gdLst>
              <a:gd name="connsiteX0" fmla="*/ 3370191 w 12192000"/>
              <a:gd name="connsiteY0" fmla="*/ 1048 h 2423420"/>
              <a:gd name="connsiteX1" fmla="*/ 4085172 w 12192000"/>
              <a:gd name="connsiteY1" fmla="*/ 11949 h 2423420"/>
              <a:gd name="connsiteX2" fmla="*/ 9917386 w 12192000"/>
              <a:gd name="connsiteY2" fmla="*/ 945399 h 2423420"/>
              <a:gd name="connsiteX3" fmla="*/ 12034664 w 12192000"/>
              <a:gd name="connsiteY3" fmla="*/ 613494 h 2423420"/>
              <a:gd name="connsiteX4" fmla="*/ 12192000 w 12192000"/>
              <a:gd name="connsiteY4" fmla="*/ 570936 h 2423420"/>
              <a:gd name="connsiteX5" fmla="*/ 12192000 w 12192000"/>
              <a:gd name="connsiteY5" fmla="*/ 2423420 h 2423420"/>
              <a:gd name="connsiteX6" fmla="*/ 0 w 12192000"/>
              <a:gd name="connsiteY6" fmla="*/ 2423420 h 2423420"/>
              <a:gd name="connsiteX7" fmla="*/ 0 w 12192000"/>
              <a:gd name="connsiteY7" fmla="*/ 284774 h 2423420"/>
              <a:gd name="connsiteX8" fmla="*/ 111796 w 12192000"/>
              <a:gd name="connsiteY8" fmla="*/ 270152 h 2423420"/>
              <a:gd name="connsiteX9" fmla="*/ 3370191 w 12192000"/>
              <a:gd name="connsiteY9" fmla="*/ 1048 h 242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2423420">
                <a:moveTo>
                  <a:pt x="3370191" y="1048"/>
                </a:moveTo>
                <a:cubicBezTo>
                  <a:pt x="3615751" y="-1892"/>
                  <a:pt x="3855562" y="1234"/>
                  <a:pt x="4085172" y="11949"/>
                </a:cubicBezTo>
                <a:cubicBezTo>
                  <a:pt x="5922052" y="97674"/>
                  <a:pt x="8034221" y="977149"/>
                  <a:pt x="9917386" y="945399"/>
                </a:cubicBezTo>
                <a:cubicBezTo>
                  <a:pt x="10623573" y="933493"/>
                  <a:pt x="11334214" y="792553"/>
                  <a:pt x="12034664" y="613494"/>
                </a:cubicBezTo>
                <a:lnTo>
                  <a:pt x="12192000" y="570936"/>
                </a:lnTo>
                <a:lnTo>
                  <a:pt x="12192000" y="2423420"/>
                </a:lnTo>
                <a:lnTo>
                  <a:pt x="0" y="2423420"/>
                </a:lnTo>
                <a:lnTo>
                  <a:pt x="0" y="284774"/>
                </a:lnTo>
                <a:lnTo>
                  <a:pt x="111796" y="270152"/>
                </a:lnTo>
                <a:cubicBezTo>
                  <a:pt x="1043763" y="150313"/>
                  <a:pt x="2265174" y="14275"/>
                  <a:pt x="3370191" y="104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>
            <a:off x="4629595" y="4854488"/>
            <a:ext cx="7562405" cy="2003512"/>
          </a:xfrm>
          <a:custGeom>
            <a:avLst/>
            <a:gdLst>
              <a:gd name="connsiteX0" fmla="*/ 574331 w 7562405"/>
              <a:gd name="connsiteY0" fmla="*/ 431645 h 2003512"/>
              <a:gd name="connsiteX1" fmla="*/ 680719 w 7562405"/>
              <a:gd name="connsiteY1" fmla="*/ 433793 h 2003512"/>
              <a:gd name="connsiteX2" fmla="*/ 734298 w 7562405"/>
              <a:gd name="connsiteY2" fmla="*/ 443256 h 2003512"/>
              <a:gd name="connsiteX3" fmla="*/ 705016 w 7562405"/>
              <a:gd name="connsiteY3" fmla="*/ 446466 h 2003512"/>
              <a:gd name="connsiteX4" fmla="*/ 574331 w 7562405"/>
              <a:gd name="connsiteY4" fmla="*/ 431645 h 2003512"/>
              <a:gd name="connsiteX5" fmla="*/ 5319743 w 7562405"/>
              <a:gd name="connsiteY5" fmla="*/ 1048 h 2003512"/>
              <a:gd name="connsiteX6" fmla="*/ 6034723 w 7562405"/>
              <a:gd name="connsiteY6" fmla="*/ 11949 h 2003512"/>
              <a:gd name="connsiteX7" fmla="*/ 7456120 w 7562405"/>
              <a:gd name="connsiteY7" fmla="*/ 198431 h 2003512"/>
              <a:gd name="connsiteX8" fmla="*/ 7562405 w 7562405"/>
              <a:gd name="connsiteY8" fmla="*/ 220039 h 2003512"/>
              <a:gd name="connsiteX9" fmla="*/ 7562405 w 7562405"/>
              <a:gd name="connsiteY9" fmla="*/ 2003512 h 2003512"/>
              <a:gd name="connsiteX10" fmla="*/ 0 w 7562405"/>
              <a:gd name="connsiteY10" fmla="*/ 2003512 h 2003512"/>
              <a:gd name="connsiteX11" fmla="*/ 8733 w 7562405"/>
              <a:gd name="connsiteY11" fmla="*/ 1979541 h 2003512"/>
              <a:gd name="connsiteX12" fmla="*/ 860278 w 7562405"/>
              <a:gd name="connsiteY12" fmla="*/ 640599 h 2003512"/>
              <a:gd name="connsiteX13" fmla="*/ 736081 w 7562405"/>
              <a:gd name="connsiteY13" fmla="*/ 443571 h 2003512"/>
              <a:gd name="connsiteX14" fmla="*/ 734298 w 7562405"/>
              <a:gd name="connsiteY14" fmla="*/ 443256 h 2003512"/>
              <a:gd name="connsiteX15" fmla="*/ 845661 w 7562405"/>
              <a:gd name="connsiteY15" fmla="*/ 431049 h 2003512"/>
              <a:gd name="connsiteX16" fmla="*/ 5319743 w 7562405"/>
              <a:gd name="connsiteY16" fmla="*/ 1048 h 200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62405" h="2003512">
                <a:moveTo>
                  <a:pt x="574331" y="431645"/>
                </a:moveTo>
                <a:cubicBezTo>
                  <a:pt x="605926" y="429512"/>
                  <a:pt x="643325" y="429549"/>
                  <a:pt x="680719" y="433793"/>
                </a:cubicBezTo>
                <a:lnTo>
                  <a:pt x="734298" y="443256"/>
                </a:lnTo>
                <a:lnTo>
                  <a:pt x="705016" y="446466"/>
                </a:lnTo>
                <a:cubicBezTo>
                  <a:pt x="424283" y="473165"/>
                  <a:pt x="463752" y="439111"/>
                  <a:pt x="574331" y="431645"/>
                </a:cubicBezTo>
                <a:close/>
                <a:moveTo>
                  <a:pt x="5319743" y="1048"/>
                </a:moveTo>
                <a:cubicBezTo>
                  <a:pt x="5565302" y="-1892"/>
                  <a:pt x="5805113" y="1234"/>
                  <a:pt x="6034723" y="11949"/>
                </a:cubicBezTo>
                <a:cubicBezTo>
                  <a:pt x="6493943" y="33380"/>
                  <a:pt x="6970369" y="104421"/>
                  <a:pt x="7456120" y="198431"/>
                </a:cubicBezTo>
                <a:lnTo>
                  <a:pt x="7562405" y="220039"/>
                </a:lnTo>
                <a:lnTo>
                  <a:pt x="7562405" y="2003512"/>
                </a:lnTo>
                <a:lnTo>
                  <a:pt x="0" y="2003512"/>
                </a:lnTo>
                <a:lnTo>
                  <a:pt x="8733" y="1979541"/>
                </a:lnTo>
                <a:cubicBezTo>
                  <a:pt x="227633" y="1469820"/>
                  <a:pt x="785671" y="879716"/>
                  <a:pt x="860278" y="640599"/>
                </a:cubicBezTo>
                <a:cubicBezTo>
                  <a:pt x="897582" y="521041"/>
                  <a:pt x="825924" y="465974"/>
                  <a:pt x="736081" y="443571"/>
                </a:cubicBezTo>
                <a:lnTo>
                  <a:pt x="734298" y="443256"/>
                </a:lnTo>
                <a:lnTo>
                  <a:pt x="845661" y="431049"/>
                </a:lnTo>
                <a:cubicBezTo>
                  <a:pt x="1600268" y="339371"/>
                  <a:pt x="3600828" y="21623"/>
                  <a:pt x="5319743" y="104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任意多边形: 形状 46"/>
          <p:cNvSpPr/>
          <p:nvPr/>
        </p:nvSpPr>
        <p:spPr>
          <a:xfrm>
            <a:off x="0" y="4174846"/>
            <a:ext cx="12192000" cy="2683154"/>
          </a:xfrm>
          <a:custGeom>
            <a:avLst/>
            <a:gdLst>
              <a:gd name="connsiteX0" fmla="*/ 12192000 w 12192000"/>
              <a:gd name="connsiteY0" fmla="*/ 0 h 2683154"/>
              <a:gd name="connsiteX1" fmla="*/ 12192000 w 12192000"/>
              <a:gd name="connsiteY1" fmla="*/ 2683154 h 2683154"/>
              <a:gd name="connsiteX2" fmla="*/ 0 w 12192000"/>
              <a:gd name="connsiteY2" fmla="*/ 2683154 h 2683154"/>
              <a:gd name="connsiteX3" fmla="*/ 0 w 12192000"/>
              <a:gd name="connsiteY3" fmla="*/ 180279 h 2683154"/>
              <a:gd name="connsiteX4" fmla="*/ 39384 w 12192000"/>
              <a:gd name="connsiteY4" fmla="*/ 177454 h 2683154"/>
              <a:gd name="connsiteX5" fmla="*/ 1460870 w 12192000"/>
              <a:gd name="connsiteY5" fmla="*/ 162869 h 2683154"/>
              <a:gd name="connsiteX6" fmla="*/ 7121986 w 12192000"/>
              <a:gd name="connsiteY6" fmla="*/ 1096319 h 2683154"/>
              <a:gd name="connsiteX7" fmla="*/ 12121946 w 12192000"/>
              <a:gd name="connsiteY7" fmla="*/ 8188 h 268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683154">
                <a:moveTo>
                  <a:pt x="12192000" y="0"/>
                </a:moveTo>
                <a:lnTo>
                  <a:pt x="12192000" y="2683154"/>
                </a:lnTo>
                <a:lnTo>
                  <a:pt x="0" y="2683154"/>
                </a:lnTo>
                <a:lnTo>
                  <a:pt x="0" y="180279"/>
                </a:lnTo>
                <a:lnTo>
                  <a:pt x="39384" y="177454"/>
                </a:lnTo>
                <a:cubicBezTo>
                  <a:pt x="529766" y="150368"/>
                  <a:pt x="1015122" y="141438"/>
                  <a:pt x="1460870" y="162869"/>
                </a:cubicBezTo>
                <a:cubicBezTo>
                  <a:pt x="3243862" y="248594"/>
                  <a:pt x="5294067" y="1128069"/>
                  <a:pt x="7121986" y="1096319"/>
                </a:cubicBezTo>
                <a:cubicBezTo>
                  <a:pt x="8835661" y="1066554"/>
                  <a:pt x="10576357" y="230326"/>
                  <a:pt x="12121946" y="818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187700" y="3204473"/>
            <a:ext cx="5816600" cy="553720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Focuses on Deecting diseases in maize, Tomato and Potato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30779" y="1399433"/>
            <a:ext cx="7730443" cy="16617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5400" dirty="0">
                <a:gradFill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dist="76200" dir="2700000" algn="tl" rotWithShape="0">
                    <a:schemeClr val="accent1">
                      <a:lumMod val="20000"/>
                      <a:lumOff val="80000"/>
                      <a:alpha val="60000"/>
                    </a:schemeClr>
                  </a:outerShdw>
                </a:effectLst>
                <a:latin typeface="+mj-lt"/>
                <a:ea typeface="+mj-ea"/>
                <a:cs typeface="OPPOSans R" panose="00020600040101010101" pitchFamily="18" charset="-122"/>
              </a:rPr>
              <a:t>PlantPathoDetect System</a:t>
            </a:r>
            <a:endParaRPr lang="en-US" altLang="zh-CN" sz="2000" dirty="0">
              <a:gradFill>
                <a:gsLst>
                  <a:gs pos="0">
                    <a:schemeClr val="accent1">
                      <a:lumMod val="80000"/>
                      <a:lumOff val="2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effectLst>
                <a:outerShdw dist="76200" dir="2700000" algn="tl" rotWithShape="0">
                  <a:schemeClr val="accent1">
                    <a:lumMod val="20000"/>
                    <a:lumOff val="80000"/>
                    <a:alpha val="60000"/>
                  </a:schemeClr>
                </a:outerShdw>
              </a:effectLst>
              <a:latin typeface="+mj-lt"/>
              <a:ea typeface="+mj-ea"/>
              <a:cs typeface="OPPOSans R" panose="00020600040101010101" pitchFamily="18" charset="-122"/>
            </a:endParaRPr>
          </a:p>
        </p:txBody>
      </p:sp>
      <p:pic>
        <p:nvPicPr>
          <p:cNvPr id="43" name="图片 42" descr="green grass field under white clouds during daytime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60" b="12621"/>
          <a:stretch>
            <a:fillRect/>
          </a:stretch>
        </p:blipFill>
        <p:spPr bwMode="auto">
          <a:xfrm>
            <a:off x="0" y="4343682"/>
            <a:ext cx="12192000" cy="2514318"/>
          </a:xfrm>
          <a:custGeom>
            <a:avLst/>
            <a:gdLst>
              <a:gd name="connsiteX0" fmla="*/ 12192000 w 12192000"/>
              <a:gd name="connsiteY0" fmla="*/ 0 h 2514318"/>
              <a:gd name="connsiteX1" fmla="*/ 12192000 w 12192000"/>
              <a:gd name="connsiteY1" fmla="*/ 2514318 h 2514318"/>
              <a:gd name="connsiteX2" fmla="*/ 0 w 12192000"/>
              <a:gd name="connsiteY2" fmla="*/ 2514318 h 2514318"/>
              <a:gd name="connsiteX3" fmla="*/ 0 w 12192000"/>
              <a:gd name="connsiteY3" fmla="*/ 180279 h 2514318"/>
              <a:gd name="connsiteX4" fmla="*/ 39384 w 12192000"/>
              <a:gd name="connsiteY4" fmla="*/ 177454 h 2514318"/>
              <a:gd name="connsiteX5" fmla="*/ 1460870 w 12192000"/>
              <a:gd name="connsiteY5" fmla="*/ 162869 h 2514318"/>
              <a:gd name="connsiteX6" fmla="*/ 7121986 w 12192000"/>
              <a:gd name="connsiteY6" fmla="*/ 1096319 h 2514318"/>
              <a:gd name="connsiteX7" fmla="*/ 12121946 w 12192000"/>
              <a:gd name="connsiteY7" fmla="*/ 8188 h 251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514318">
                <a:moveTo>
                  <a:pt x="12192000" y="0"/>
                </a:moveTo>
                <a:lnTo>
                  <a:pt x="12192000" y="2514318"/>
                </a:lnTo>
                <a:lnTo>
                  <a:pt x="0" y="2514318"/>
                </a:lnTo>
                <a:lnTo>
                  <a:pt x="0" y="180279"/>
                </a:lnTo>
                <a:lnTo>
                  <a:pt x="39384" y="177454"/>
                </a:lnTo>
                <a:cubicBezTo>
                  <a:pt x="529766" y="150368"/>
                  <a:pt x="1015122" y="141438"/>
                  <a:pt x="1460870" y="162869"/>
                </a:cubicBezTo>
                <a:cubicBezTo>
                  <a:pt x="3243862" y="248594"/>
                  <a:pt x="5294067" y="1128069"/>
                  <a:pt x="7121986" y="1096319"/>
                </a:cubicBezTo>
                <a:cubicBezTo>
                  <a:pt x="8835661" y="1066554"/>
                  <a:pt x="10576357" y="230326"/>
                  <a:pt x="12121946" y="818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任意多边形: 形状 10"/>
          <p:cNvSpPr/>
          <p:nvPr/>
        </p:nvSpPr>
        <p:spPr>
          <a:xfrm>
            <a:off x="0" y="6304332"/>
            <a:ext cx="12192000" cy="553668"/>
          </a:xfrm>
          <a:custGeom>
            <a:avLst/>
            <a:gdLst>
              <a:gd name="connsiteX0" fmla="*/ 0 w 12192000"/>
              <a:gd name="connsiteY0" fmla="*/ 322589 h 553668"/>
              <a:gd name="connsiteX1" fmla="*/ 81931 w 12192000"/>
              <a:gd name="connsiteY1" fmla="*/ 332114 h 553668"/>
              <a:gd name="connsiteX2" fmla="*/ 1168518 w 12192000"/>
              <a:gd name="connsiteY2" fmla="*/ 526970 h 553668"/>
              <a:gd name="connsiteX3" fmla="*/ 1290779 w 12192000"/>
              <a:gd name="connsiteY3" fmla="*/ 553668 h 553668"/>
              <a:gd name="connsiteX4" fmla="*/ 0 w 12192000"/>
              <a:gd name="connsiteY4" fmla="*/ 553668 h 553668"/>
              <a:gd name="connsiteX5" fmla="*/ 12192000 w 12192000"/>
              <a:gd name="connsiteY5" fmla="*/ 0 h 553668"/>
              <a:gd name="connsiteX6" fmla="*/ 12192000 w 12192000"/>
              <a:gd name="connsiteY6" fmla="*/ 553668 h 553668"/>
              <a:gd name="connsiteX7" fmla="*/ 8472406 w 12192000"/>
              <a:gd name="connsiteY7" fmla="*/ 553668 h 553668"/>
              <a:gd name="connsiteX8" fmla="*/ 8713644 w 12192000"/>
              <a:gd name="connsiteY8" fmla="*/ 485630 h 553668"/>
              <a:gd name="connsiteX9" fmla="*/ 10680184 w 12192000"/>
              <a:gd name="connsiteY9" fmla="*/ 75590 h 553668"/>
              <a:gd name="connsiteX10" fmla="*/ 11992067 w 12192000"/>
              <a:gd name="connsiteY10" fmla="*/ 2292 h 553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53668">
                <a:moveTo>
                  <a:pt x="0" y="322589"/>
                </a:moveTo>
                <a:lnTo>
                  <a:pt x="81931" y="332114"/>
                </a:lnTo>
                <a:cubicBezTo>
                  <a:pt x="437773" y="380400"/>
                  <a:pt x="801076" y="449098"/>
                  <a:pt x="1168518" y="526970"/>
                </a:cubicBezTo>
                <a:lnTo>
                  <a:pt x="1290779" y="553668"/>
                </a:lnTo>
                <a:lnTo>
                  <a:pt x="0" y="553668"/>
                </a:lnTo>
                <a:close/>
                <a:moveTo>
                  <a:pt x="12192000" y="0"/>
                </a:moveTo>
                <a:lnTo>
                  <a:pt x="12192000" y="553668"/>
                </a:lnTo>
                <a:lnTo>
                  <a:pt x="8472406" y="553668"/>
                </a:lnTo>
                <a:lnTo>
                  <a:pt x="8713644" y="485630"/>
                </a:lnTo>
                <a:cubicBezTo>
                  <a:pt x="9393995" y="296154"/>
                  <a:pt x="10054390" y="129168"/>
                  <a:pt x="10680184" y="75590"/>
                </a:cubicBezTo>
                <a:cubicBezTo>
                  <a:pt x="11097380" y="39872"/>
                  <a:pt x="11544571" y="14372"/>
                  <a:pt x="11992067" y="229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1122818" y="950868"/>
            <a:ext cx="396081" cy="77090"/>
            <a:chOff x="10927556" y="913606"/>
            <a:chExt cx="591344" cy="115094"/>
          </a:xfrm>
        </p:grpSpPr>
        <p:sp>
          <p:nvSpPr>
            <p:cNvPr id="13" name="椭圆 12"/>
            <p:cNvSpPr/>
            <p:nvPr/>
          </p:nvSpPr>
          <p:spPr>
            <a:xfrm>
              <a:off x="1092755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1165681" y="913606"/>
              <a:ext cx="115094" cy="11509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140380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green leafed plants during daytime"/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45100" r="935" b="18101"/>
          <a:stretch>
            <a:fillRect/>
          </a:stretch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60400" y="628490"/>
            <a:ext cx="400003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accent1"/>
                </a:solidFill>
                <a:cs typeface="OPPOSans R" panose="00020600040101010101" pitchFamily="18" charset="-122"/>
              </a:rPr>
              <a:t>Your title here</a:t>
            </a:r>
            <a:endParaRPr lang="en-US" altLang="zh-CN" sz="3200" dirty="0">
              <a:solidFill>
                <a:schemeClr val="accent1"/>
              </a:solidFill>
              <a:cs typeface="OPPOSans R" panose="00020600040101010101" pitchFamily="18" charset="-122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660401" y="1304925"/>
          <a:ext cx="5435600" cy="4829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614393" y="1620022"/>
            <a:ext cx="3181380" cy="369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pitchFamily="18" charset="-122"/>
              </a:rPr>
              <a:t>Objectives 1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14392" y="2185216"/>
            <a:ext cx="5076288" cy="64870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Presentations are communication  tools that can be used as speeches, reports, and more.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14391" y="3325035"/>
            <a:ext cx="3270187" cy="369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pitchFamily="18" charset="-122"/>
              </a:rPr>
              <a:t>Objectives 2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14392" y="3890229"/>
            <a:ext cx="4987057" cy="64870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Presentations are communication tools that can be used as speeches, reports, and more.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745616"/>
            <a:ext cx="12192000" cy="1123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614392" y="5299161"/>
            <a:ext cx="4987057" cy="76046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OPPOSans R" panose="00020600040101010101" pitchFamily="18" charset="-122"/>
              </a:rPr>
              <a:t>Presentations are communication tools that can be used as demonstrations, lectures, speeches, reports, and more. Most of the time, they're presented before an audience. </a:t>
            </a:r>
            <a:endParaRPr lang="en-US" altLang="zh-CN" sz="1400" b="0" dirty="0">
              <a:solidFill>
                <a:schemeClr val="tx1">
                  <a:lumMod val="50000"/>
                  <a:lumOff val="50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122818" y="950868"/>
            <a:ext cx="396081" cy="77090"/>
            <a:chOff x="10927556" y="913606"/>
            <a:chExt cx="591344" cy="115094"/>
          </a:xfrm>
        </p:grpSpPr>
        <p:sp>
          <p:nvSpPr>
            <p:cNvPr id="22" name="椭圆 21"/>
            <p:cNvSpPr/>
            <p:nvPr/>
          </p:nvSpPr>
          <p:spPr>
            <a:xfrm>
              <a:off x="1092755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1165681" y="913606"/>
              <a:ext cx="115094" cy="11509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140380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green leafed plants during daytime"/>
          <p:cNvPicPr>
            <a:picLocks noChangeAspect="1" noChangeArrowheads="1"/>
          </p:cNvPicPr>
          <p:nvPr/>
        </p:nvPicPr>
        <p:blipFill>
          <a:blip r:embed="rId1">
            <a:alphaModFix amt="1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45100" r="935" b="18101"/>
          <a:stretch>
            <a:fillRect/>
          </a:stretch>
        </p:blipFill>
        <p:spPr bwMode="auto">
          <a:xfrm>
            <a:off x="-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5979888" y="2349695"/>
            <a:ext cx="5422900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defRPr sz="5400">
                <a:gradFill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dist="76200" dir="2700000" algn="tl" rotWithShape="0">
                    <a:schemeClr val="accent1">
                      <a:lumMod val="20000"/>
                      <a:lumOff val="80000"/>
                      <a:alpha val="60000"/>
                    </a:schemeClr>
                  </a:outerShdw>
                </a:effectLst>
                <a:latin typeface="+mj-lt"/>
                <a:ea typeface="+mj-ea"/>
                <a:cs typeface="OPPOSans R" panose="00020600040101010101" pitchFamily="18" charset="-122"/>
              </a:defRPr>
            </a:lvl1pPr>
          </a:lstStyle>
          <a:p>
            <a:pPr algn="l"/>
            <a:r>
              <a:rPr lang="en-US" altLang="zh-CN" dirty="0"/>
              <a:t>Your title here</a:t>
            </a:r>
            <a:endParaRPr lang="en-US" altLang="zh-CN" dirty="0"/>
          </a:p>
        </p:txBody>
      </p:sp>
      <p:sp>
        <p:nvSpPr>
          <p:cNvPr id="6" name="任意多边形: 形状 5"/>
          <p:cNvSpPr/>
          <p:nvPr/>
        </p:nvSpPr>
        <p:spPr>
          <a:xfrm flipH="1">
            <a:off x="0" y="5147668"/>
            <a:ext cx="12192000" cy="1710333"/>
          </a:xfrm>
          <a:custGeom>
            <a:avLst/>
            <a:gdLst>
              <a:gd name="connsiteX0" fmla="*/ 3370191 w 12192000"/>
              <a:gd name="connsiteY0" fmla="*/ 1048 h 1710333"/>
              <a:gd name="connsiteX1" fmla="*/ 111796 w 12192000"/>
              <a:gd name="connsiteY1" fmla="*/ 270152 h 1710333"/>
              <a:gd name="connsiteX2" fmla="*/ 0 w 12192000"/>
              <a:gd name="connsiteY2" fmla="*/ 284774 h 1710333"/>
              <a:gd name="connsiteX3" fmla="*/ 0 w 12192000"/>
              <a:gd name="connsiteY3" fmla="*/ 1710333 h 1710333"/>
              <a:gd name="connsiteX4" fmla="*/ 12192000 w 12192000"/>
              <a:gd name="connsiteY4" fmla="*/ 1710333 h 1710333"/>
              <a:gd name="connsiteX5" fmla="*/ 12192000 w 12192000"/>
              <a:gd name="connsiteY5" fmla="*/ 570936 h 1710333"/>
              <a:gd name="connsiteX6" fmla="*/ 12034664 w 12192000"/>
              <a:gd name="connsiteY6" fmla="*/ 613494 h 1710333"/>
              <a:gd name="connsiteX7" fmla="*/ 9917386 w 12192000"/>
              <a:gd name="connsiteY7" fmla="*/ 945399 h 1710333"/>
              <a:gd name="connsiteX8" fmla="*/ 4085172 w 12192000"/>
              <a:gd name="connsiteY8" fmla="*/ 11949 h 1710333"/>
              <a:gd name="connsiteX9" fmla="*/ 3370191 w 12192000"/>
              <a:gd name="connsiteY9" fmla="*/ 1048 h 171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710333">
                <a:moveTo>
                  <a:pt x="3370191" y="1048"/>
                </a:moveTo>
                <a:cubicBezTo>
                  <a:pt x="2265174" y="14275"/>
                  <a:pt x="1043763" y="150313"/>
                  <a:pt x="111796" y="270152"/>
                </a:cubicBezTo>
                <a:lnTo>
                  <a:pt x="0" y="284774"/>
                </a:lnTo>
                <a:lnTo>
                  <a:pt x="0" y="1710333"/>
                </a:lnTo>
                <a:lnTo>
                  <a:pt x="12192000" y="1710333"/>
                </a:lnTo>
                <a:lnTo>
                  <a:pt x="12192000" y="570936"/>
                </a:lnTo>
                <a:lnTo>
                  <a:pt x="12034664" y="613494"/>
                </a:lnTo>
                <a:cubicBezTo>
                  <a:pt x="11334214" y="792553"/>
                  <a:pt x="10623573" y="933493"/>
                  <a:pt x="9917386" y="945399"/>
                </a:cubicBezTo>
                <a:cubicBezTo>
                  <a:pt x="8034221" y="977149"/>
                  <a:pt x="5922052" y="97674"/>
                  <a:pt x="4085172" y="11949"/>
                </a:cubicBezTo>
                <a:cubicBezTo>
                  <a:pt x="3855562" y="1234"/>
                  <a:pt x="3615751" y="-1892"/>
                  <a:pt x="3370191" y="104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H="1">
            <a:off x="2026095" y="5567576"/>
            <a:ext cx="7132600" cy="1290425"/>
          </a:xfrm>
          <a:custGeom>
            <a:avLst/>
            <a:gdLst>
              <a:gd name="connsiteX0" fmla="*/ 144526 w 7132600"/>
              <a:gd name="connsiteY0" fmla="*/ 431645 h 1290425"/>
              <a:gd name="connsiteX1" fmla="*/ 275211 w 7132600"/>
              <a:gd name="connsiteY1" fmla="*/ 446466 h 1290425"/>
              <a:gd name="connsiteX2" fmla="*/ 304493 w 7132600"/>
              <a:gd name="connsiteY2" fmla="*/ 443256 h 1290425"/>
              <a:gd name="connsiteX3" fmla="*/ 250914 w 7132600"/>
              <a:gd name="connsiteY3" fmla="*/ 433793 h 1290425"/>
              <a:gd name="connsiteX4" fmla="*/ 144526 w 7132600"/>
              <a:gd name="connsiteY4" fmla="*/ 431645 h 1290425"/>
              <a:gd name="connsiteX5" fmla="*/ 4889938 w 7132600"/>
              <a:gd name="connsiteY5" fmla="*/ 1048 h 1290425"/>
              <a:gd name="connsiteX6" fmla="*/ 415856 w 7132600"/>
              <a:gd name="connsiteY6" fmla="*/ 431049 h 1290425"/>
              <a:gd name="connsiteX7" fmla="*/ 304493 w 7132600"/>
              <a:gd name="connsiteY7" fmla="*/ 443256 h 1290425"/>
              <a:gd name="connsiteX8" fmla="*/ 306276 w 7132600"/>
              <a:gd name="connsiteY8" fmla="*/ 443571 h 1290425"/>
              <a:gd name="connsiteX9" fmla="*/ 430473 w 7132600"/>
              <a:gd name="connsiteY9" fmla="*/ 640599 h 1290425"/>
              <a:gd name="connsiteX10" fmla="*/ 58810 w 7132600"/>
              <a:gd name="connsiteY10" fmla="*/ 1208594 h 1290425"/>
              <a:gd name="connsiteX11" fmla="*/ 0 w 7132600"/>
              <a:gd name="connsiteY11" fmla="*/ 1290425 h 1290425"/>
              <a:gd name="connsiteX12" fmla="*/ 7132600 w 7132600"/>
              <a:gd name="connsiteY12" fmla="*/ 1290425 h 1290425"/>
              <a:gd name="connsiteX13" fmla="*/ 7132600 w 7132600"/>
              <a:gd name="connsiteY13" fmla="*/ 220039 h 1290425"/>
              <a:gd name="connsiteX14" fmla="*/ 7026315 w 7132600"/>
              <a:gd name="connsiteY14" fmla="*/ 198431 h 1290425"/>
              <a:gd name="connsiteX15" fmla="*/ 5604918 w 7132600"/>
              <a:gd name="connsiteY15" fmla="*/ 11949 h 1290425"/>
              <a:gd name="connsiteX16" fmla="*/ 4889938 w 7132600"/>
              <a:gd name="connsiteY16" fmla="*/ 1048 h 129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32600" h="1290425">
                <a:moveTo>
                  <a:pt x="144526" y="431645"/>
                </a:moveTo>
                <a:cubicBezTo>
                  <a:pt x="33947" y="439111"/>
                  <a:pt x="-5522" y="473165"/>
                  <a:pt x="275211" y="446466"/>
                </a:cubicBezTo>
                <a:lnTo>
                  <a:pt x="304493" y="443256"/>
                </a:lnTo>
                <a:lnTo>
                  <a:pt x="250914" y="433793"/>
                </a:lnTo>
                <a:cubicBezTo>
                  <a:pt x="213520" y="429549"/>
                  <a:pt x="176121" y="429512"/>
                  <a:pt x="144526" y="431645"/>
                </a:cubicBezTo>
                <a:close/>
                <a:moveTo>
                  <a:pt x="4889938" y="1048"/>
                </a:moveTo>
                <a:cubicBezTo>
                  <a:pt x="3171023" y="21623"/>
                  <a:pt x="1170463" y="339371"/>
                  <a:pt x="415856" y="431049"/>
                </a:cubicBezTo>
                <a:lnTo>
                  <a:pt x="304493" y="443256"/>
                </a:lnTo>
                <a:lnTo>
                  <a:pt x="306276" y="443571"/>
                </a:lnTo>
                <a:cubicBezTo>
                  <a:pt x="396119" y="465974"/>
                  <a:pt x="467777" y="521041"/>
                  <a:pt x="430473" y="640599"/>
                </a:cubicBezTo>
                <a:cubicBezTo>
                  <a:pt x="393170" y="760158"/>
                  <a:pt x="235008" y="967463"/>
                  <a:pt x="58810" y="1208594"/>
                </a:cubicBezTo>
                <a:lnTo>
                  <a:pt x="0" y="1290425"/>
                </a:lnTo>
                <a:lnTo>
                  <a:pt x="7132600" y="1290425"/>
                </a:lnTo>
                <a:lnTo>
                  <a:pt x="7132600" y="220039"/>
                </a:lnTo>
                <a:lnTo>
                  <a:pt x="7026315" y="198431"/>
                </a:lnTo>
                <a:cubicBezTo>
                  <a:pt x="6540564" y="104421"/>
                  <a:pt x="6064138" y="33380"/>
                  <a:pt x="5604918" y="11949"/>
                </a:cubicBezTo>
                <a:cubicBezTo>
                  <a:pt x="5375308" y="1234"/>
                  <a:pt x="5135497" y="-1892"/>
                  <a:pt x="4889938" y="104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H="1">
            <a:off x="0" y="4887934"/>
            <a:ext cx="12192000" cy="1970067"/>
          </a:xfrm>
          <a:custGeom>
            <a:avLst/>
            <a:gdLst>
              <a:gd name="connsiteX0" fmla="*/ 12192000 w 12192000"/>
              <a:gd name="connsiteY0" fmla="*/ 0 h 1970067"/>
              <a:gd name="connsiteX1" fmla="*/ 12121946 w 12192000"/>
              <a:gd name="connsiteY1" fmla="*/ 8188 h 1970067"/>
              <a:gd name="connsiteX2" fmla="*/ 7121986 w 12192000"/>
              <a:gd name="connsiteY2" fmla="*/ 1096319 h 1970067"/>
              <a:gd name="connsiteX3" fmla="*/ 1460870 w 12192000"/>
              <a:gd name="connsiteY3" fmla="*/ 162869 h 1970067"/>
              <a:gd name="connsiteX4" fmla="*/ 39384 w 12192000"/>
              <a:gd name="connsiteY4" fmla="*/ 177454 h 1970067"/>
              <a:gd name="connsiteX5" fmla="*/ 0 w 12192000"/>
              <a:gd name="connsiteY5" fmla="*/ 180279 h 1970067"/>
              <a:gd name="connsiteX6" fmla="*/ 0 w 12192000"/>
              <a:gd name="connsiteY6" fmla="*/ 1970067 h 1970067"/>
              <a:gd name="connsiteX7" fmla="*/ 12192000 w 12192000"/>
              <a:gd name="connsiteY7" fmla="*/ 1970067 h 197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970067">
                <a:moveTo>
                  <a:pt x="12192000" y="0"/>
                </a:moveTo>
                <a:lnTo>
                  <a:pt x="12121946" y="8188"/>
                </a:lnTo>
                <a:cubicBezTo>
                  <a:pt x="10576357" y="230326"/>
                  <a:pt x="8835661" y="1066554"/>
                  <a:pt x="7121986" y="1096319"/>
                </a:cubicBezTo>
                <a:cubicBezTo>
                  <a:pt x="5294067" y="1128069"/>
                  <a:pt x="3243862" y="248594"/>
                  <a:pt x="1460870" y="162869"/>
                </a:cubicBezTo>
                <a:cubicBezTo>
                  <a:pt x="1015122" y="141438"/>
                  <a:pt x="529766" y="150368"/>
                  <a:pt x="39384" y="177454"/>
                </a:cubicBezTo>
                <a:lnTo>
                  <a:pt x="0" y="180279"/>
                </a:lnTo>
                <a:lnTo>
                  <a:pt x="0" y="1970067"/>
                </a:lnTo>
                <a:lnTo>
                  <a:pt x="12192000" y="197006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79888" y="3977909"/>
            <a:ext cx="44761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Briefly describe the concept.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0528" y="1271503"/>
            <a:ext cx="4991752" cy="44165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5400">
                <a:gradFill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dist="76200" dir="2700000" algn="tl" rotWithShape="0">
                    <a:schemeClr val="accent1">
                      <a:lumMod val="20000"/>
                      <a:lumOff val="80000"/>
                      <a:alpha val="60000"/>
                    </a:schemeClr>
                  </a:outerShdw>
                </a:effectLst>
                <a:latin typeface="+mj-lt"/>
                <a:ea typeface="+mj-ea"/>
                <a:cs typeface="OPPOSans R" panose="00020600040101010101" pitchFamily="18" charset="-122"/>
              </a:defRPr>
            </a:lvl1pPr>
          </a:lstStyle>
          <a:p>
            <a:r>
              <a:rPr lang="en-US" altLang="zh-CN" sz="28700" dirty="0">
                <a:blipFill>
                  <a:blip r:embed="rId3"/>
                  <a:stretch>
                    <a:fillRect/>
                  </a:stretch>
                </a:blipFill>
                <a:effectLst/>
              </a:rPr>
              <a:t>02</a:t>
            </a:r>
            <a:endParaRPr lang="en-US" altLang="zh-CN" sz="28700" dirty="0">
              <a:blipFill>
                <a:blip r:embed="rId3"/>
                <a:stretch>
                  <a:fillRect/>
                </a:stretch>
              </a:blipFill>
              <a:effectLst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122818" y="950868"/>
            <a:ext cx="396081" cy="77090"/>
            <a:chOff x="10927556" y="913606"/>
            <a:chExt cx="591344" cy="115094"/>
          </a:xfrm>
        </p:grpSpPr>
        <p:sp>
          <p:nvSpPr>
            <p:cNvPr id="22" name="椭圆 21"/>
            <p:cNvSpPr/>
            <p:nvPr/>
          </p:nvSpPr>
          <p:spPr>
            <a:xfrm>
              <a:off x="1092755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1165681" y="913606"/>
              <a:ext cx="115094" cy="11509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140380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Picture 28-mask"/>
          <p:cNvSpPr/>
          <p:nvPr/>
        </p:nvSpPr>
        <p:spPr>
          <a:xfrm>
            <a:off x="5979888" y="3524009"/>
            <a:ext cx="1227073" cy="1105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green leafed plants during daytime"/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45100" r="935" b="18101"/>
          <a:stretch>
            <a:fillRect/>
          </a:stretch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60400" y="628490"/>
            <a:ext cx="400003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accent1"/>
                </a:solidFill>
                <a:cs typeface="OPPOSans R" panose="00020600040101010101" pitchFamily="18" charset="-122"/>
              </a:rPr>
              <a:t>Your title here</a:t>
            </a:r>
            <a:endParaRPr lang="en-US" altLang="zh-CN" sz="3200" dirty="0">
              <a:solidFill>
                <a:schemeClr val="accent1"/>
              </a:solidFill>
              <a:cs typeface="OPPOSans R" panose="00020600040101010101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122818" y="836166"/>
            <a:ext cx="396081" cy="77090"/>
            <a:chOff x="10927556" y="913606"/>
            <a:chExt cx="591344" cy="115094"/>
          </a:xfrm>
        </p:grpSpPr>
        <p:sp>
          <p:nvSpPr>
            <p:cNvPr id="3" name="椭圆 2"/>
            <p:cNvSpPr/>
            <p:nvPr/>
          </p:nvSpPr>
          <p:spPr>
            <a:xfrm>
              <a:off x="1092755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1165681" y="913606"/>
              <a:ext cx="115094" cy="11509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140380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1" name="图表 10"/>
          <p:cNvGraphicFramePr/>
          <p:nvPr/>
        </p:nvGraphicFramePr>
        <p:xfrm>
          <a:off x="660401" y="1304925"/>
          <a:ext cx="5435600" cy="4829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614393" y="1620022"/>
            <a:ext cx="3181380" cy="369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pitchFamily="18" charset="-122"/>
              </a:rPr>
              <a:t>Objectives 1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14392" y="2185216"/>
            <a:ext cx="5076288" cy="64870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Presentations are communication  tools that can be used as speeches, reports, and more.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14391" y="3325035"/>
            <a:ext cx="3270187" cy="369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pitchFamily="18" charset="-122"/>
              </a:rPr>
              <a:t>Objectives 2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14392" y="3890229"/>
            <a:ext cx="4987057" cy="64870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Presentations are communication tools that can be used as speeches, reports, and more.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745616"/>
            <a:ext cx="12192000" cy="1123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614392" y="5299161"/>
            <a:ext cx="4987057" cy="76046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OPPOSans R" panose="00020600040101010101" pitchFamily="18" charset="-122"/>
              </a:rPr>
              <a:t>Presentations are communication tools that can be used as demonstrations, lectures, speeches, reports, and more. Most of the time, they're presented before an audience. </a:t>
            </a:r>
            <a:endParaRPr lang="en-US" altLang="zh-CN" sz="1400" b="0" dirty="0">
              <a:solidFill>
                <a:schemeClr val="tx1">
                  <a:lumMod val="50000"/>
                  <a:lumOff val="50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green leafed plants during daytime"/>
          <p:cNvPicPr>
            <a:picLocks noChangeAspect="1" noChangeArrowheads="1"/>
          </p:cNvPicPr>
          <p:nvPr/>
        </p:nvPicPr>
        <p:blipFill>
          <a:blip r:embed="rId1">
            <a:alphaModFix amt="1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45100" r="935" b="18101"/>
          <a:stretch>
            <a:fillRect/>
          </a:stretch>
        </p:blipFill>
        <p:spPr bwMode="auto">
          <a:xfrm>
            <a:off x="-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5979888" y="2349695"/>
            <a:ext cx="5422900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defRPr sz="5400">
                <a:gradFill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dist="76200" dir="2700000" algn="tl" rotWithShape="0">
                    <a:schemeClr val="accent1">
                      <a:lumMod val="20000"/>
                      <a:lumOff val="80000"/>
                      <a:alpha val="60000"/>
                    </a:schemeClr>
                  </a:outerShdw>
                </a:effectLst>
                <a:latin typeface="+mj-lt"/>
                <a:ea typeface="+mj-ea"/>
                <a:cs typeface="OPPOSans R" panose="00020600040101010101" pitchFamily="18" charset="-122"/>
              </a:defRPr>
            </a:lvl1pPr>
          </a:lstStyle>
          <a:p>
            <a:pPr algn="l"/>
            <a:r>
              <a:rPr lang="en-US" altLang="zh-CN" dirty="0"/>
              <a:t>Your title here</a:t>
            </a:r>
            <a:endParaRPr lang="en-US" altLang="zh-CN" dirty="0"/>
          </a:p>
        </p:txBody>
      </p:sp>
      <p:sp>
        <p:nvSpPr>
          <p:cNvPr id="6" name="任意多边形: 形状 5"/>
          <p:cNvSpPr/>
          <p:nvPr/>
        </p:nvSpPr>
        <p:spPr>
          <a:xfrm flipH="1">
            <a:off x="0" y="5147668"/>
            <a:ext cx="12192000" cy="1710333"/>
          </a:xfrm>
          <a:custGeom>
            <a:avLst/>
            <a:gdLst>
              <a:gd name="connsiteX0" fmla="*/ 3370191 w 12192000"/>
              <a:gd name="connsiteY0" fmla="*/ 1048 h 1710333"/>
              <a:gd name="connsiteX1" fmla="*/ 111796 w 12192000"/>
              <a:gd name="connsiteY1" fmla="*/ 270152 h 1710333"/>
              <a:gd name="connsiteX2" fmla="*/ 0 w 12192000"/>
              <a:gd name="connsiteY2" fmla="*/ 284774 h 1710333"/>
              <a:gd name="connsiteX3" fmla="*/ 0 w 12192000"/>
              <a:gd name="connsiteY3" fmla="*/ 1710333 h 1710333"/>
              <a:gd name="connsiteX4" fmla="*/ 12192000 w 12192000"/>
              <a:gd name="connsiteY4" fmla="*/ 1710333 h 1710333"/>
              <a:gd name="connsiteX5" fmla="*/ 12192000 w 12192000"/>
              <a:gd name="connsiteY5" fmla="*/ 570936 h 1710333"/>
              <a:gd name="connsiteX6" fmla="*/ 12034664 w 12192000"/>
              <a:gd name="connsiteY6" fmla="*/ 613494 h 1710333"/>
              <a:gd name="connsiteX7" fmla="*/ 9917386 w 12192000"/>
              <a:gd name="connsiteY7" fmla="*/ 945399 h 1710333"/>
              <a:gd name="connsiteX8" fmla="*/ 4085172 w 12192000"/>
              <a:gd name="connsiteY8" fmla="*/ 11949 h 1710333"/>
              <a:gd name="connsiteX9" fmla="*/ 3370191 w 12192000"/>
              <a:gd name="connsiteY9" fmla="*/ 1048 h 171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710333">
                <a:moveTo>
                  <a:pt x="3370191" y="1048"/>
                </a:moveTo>
                <a:cubicBezTo>
                  <a:pt x="2265174" y="14275"/>
                  <a:pt x="1043763" y="150313"/>
                  <a:pt x="111796" y="270152"/>
                </a:cubicBezTo>
                <a:lnTo>
                  <a:pt x="0" y="284774"/>
                </a:lnTo>
                <a:lnTo>
                  <a:pt x="0" y="1710333"/>
                </a:lnTo>
                <a:lnTo>
                  <a:pt x="12192000" y="1710333"/>
                </a:lnTo>
                <a:lnTo>
                  <a:pt x="12192000" y="570936"/>
                </a:lnTo>
                <a:lnTo>
                  <a:pt x="12034664" y="613494"/>
                </a:lnTo>
                <a:cubicBezTo>
                  <a:pt x="11334214" y="792553"/>
                  <a:pt x="10623573" y="933493"/>
                  <a:pt x="9917386" y="945399"/>
                </a:cubicBezTo>
                <a:cubicBezTo>
                  <a:pt x="8034221" y="977149"/>
                  <a:pt x="5922052" y="97674"/>
                  <a:pt x="4085172" y="11949"/>
                </a:cubicBezTo>
                <a:cubicBezTo>
                  <a:pt x="3855562" y="1234"/>
                  <a:pt x="3615751" y="-1892"/>
                  <a:pt x="3370191" y="104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H="1">
            <a:off x="2026095" y="5567576"/>
            <a:ext cx="7132600" cy="1290425"/>
          </a:xfrm>
          <a:custGeom>
            <a:avLst/>
            <a:gdLst>
              <a:gd name="connsiteX0" fmla="*/ 144526 w 7132600"/>
              <a:gd name="connsiteY0" fmla="*/ 431645 h 1290425"/>
              <a:gd name="connsiteX1" fmla="*/ 275211 w 7132600"/>
              <a:gd name="connsiteY1" fmla="*/ 446466 h 1290425"/>
              <a:gd name="connsiteX2" fmla="*/ 304493 w 7132600"/>
              <a:gd name="connsiteY2" fmla="*/ 443256 h 1290425"/>
              <a:gd name="connsiteX3" fmla="*/ 250914 w 7132600"/>
              <a:gd name="connsiteY3" fmla="*/ 433793 h 1290425"/>
              <a:gd name="connsiteX4" fmla="*/ 144526 w 7132600"/>
              <a:gd name="connsiteY4" fmla="*/ 431645 h 1290425"/>
              <a:gd name="connsiteX5" fmla="*/ 4889938 w 7132600"/>
              <a:gd name="connsiteY5" fmla="*/ 1048 h 1290425"/>
              <a:gd name="connsiteX6" fmla="*/ 415856 w 7132600"/>
              <a:gd name="connsiteY6" fmla="*/ 431049 h 1290425"/>
              <a:gd name="connsiteX7" fmla="*/ 304493 w 7132600"/>
              <a:gd name="connsiteY7" fmla="*/ 443256 h 1290425"/>
              <a:gd name="connsiteX8" fmla="*/ 306276 w 7132600"/>
              <a:gd name="connsiteY8" fmla="*/ 443571 h 1290425"/>
              <a:gd name="connsiteX9" fmla="*/ 430473 w 7132600"/>
              <a:gd name="connsiteY9" fmla="*/ 640599 h 1290425"/>
              <a:gd name="connsiteX10" fmla="*/ 58810 w 7132600"/>
              <a:gd name="connsiteY10" fmla="*/ 1208594 h 1290425"/>
              <a:gd name="connsiteX11" fmla="*/ 0 w 7132600"/>
              <a:gd name="connsiteY11" fmla="*/ 1290425 h 1290425"/>
              <a:gd name="connsiteX12" fmla="*/ 7132600 w 7132600"/>
              <a:gd name="connsiteY12" fmla="*/ 1290425 h 1290425"/>
              <a:gd name="connsiteX13" fmla="*/ 7132600 w 7132600"/>
              <a:gd name="connsiteY13" fmla="*/ 220039 h 1290425"/>
              <a:gd name="connsiteX14" fmla="*/ 7026315 w 7132600"/>
              <a:gd name="connsiteY14" fmla="*/ 198431 h 1290425"/>
              <a:gd name="connsiteX15" fmla="*/ 5604918 w 7132600"/>
              <a:gd name="connsiteY15" fmla="*/ 11949 h 1290425"/>
              <a:gd name="connsiteX16" fmla="*/ 4889938 w 7132600"/>
              <a:gd name="connsiteY16" fmla="*/ 1048 h 129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32600" h="1290425">
                <a:moveTo>
                  <a:pt x="144526" y="431645"/>
                </a:moveTo>
                <a:cubicBezTo>
                  <a:pt x="33947" y="439111"/>
                  <a:pt x="-5522" y="473165"/>
                  <a:pt x="275211" y="446466"/>
                </a:cubicBezTo>
                <a:lnTo>
                  <a:pt x="304493" y="443256"/>
                </a:lnTo>
                <a:lnTo>
                  <a:pt x="250914" y="433793"/>
                </a:lnTo>
                <a:cubicBezTo>
                  <a:pt x="213520" y="429549"/>
                  <a:pt x="176121" y="429512"/>
                  <a:pt x="144526" y="431645"/>
                </a:cubicBezTo>
                <a:close/>
                <a:moveTo>
                  <a:pt x="4889938" y="1048"/>
                </a:moveTo>
                <a:cubicBezTo>
                  <a:pt x="3171023" y="21623"/>
                  <a:pt x="1170463" y="339371"/>
                  <a:pt x="415856" y="431049"/>
                </a:cubicBezTo>
                <a:lnTo>
                  <a:pt x="304493" y="443256"/>
                </a:lnTo>
                <a:lnTo>
                  <a:pt x="306276" y="443571"/>
                </a:lnTo>
                <a:cubicBezTo>
                  <a:pt x="396119" y="465974"/>
                  <a:pt x="467777" y="521041"/>
                  <a:pt x="430473" y="640599"/>
                </a:cubicBezTo>
                <a:cubicBezTo>
                  <a:pt x="393170" y="760158"/>
                  <a:pt x="235008" y="967463"/>
                  <a:pt x="58810" y="1208594"/>
                </a:cubicBezTo>
                <a:lnTo>
                  <a:pt x="0" y="1290425"/>
                </a:lnTo>
                <a:lnTo>
                  <a:pt x="7132600" y="1290425"/>
                </a:lnTo>
                <a:lnTo>
                  <a:pt x="7132600" y="220039"/>
                </a:lnTo>
                <a:lnTo>
                  <a:pt x="7026315" y="198431"/>
                </a:lnTo>
                <a:cubicBezTo>
                  <a:pt x="6540564" y="104421"/>
                  <a:pt x="6064138" y="33380"/>
                  <a:pt x="5604918" y="11949"/>
                </a:cubicBezTo>
                <a:cubicBezTo>
                  <a:pt x="5375308" y="1234"/>
                  <a:pt x="5135497" y="-1892"/>
                  <a:pt x="4889938" y="104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H="1">
            <a:off x="0" y="4887934"/>
            <a:ext cx="12192000" cy="1970067"/>
          </a:xfrm>
          <a:custGeom>
            <a:avLst/>
            <a:gdLst>
              <a:gd name="connsiteX0" fmla="*/ 12192000 w 12192000"/>
              <a:gd name="connsiteY0" fmla="*/ 0 h 1970067"/>
              <a:gd name="connsiteX1" fmla="*/ 12121946 w 12192000"/>
              <a:gd name="connsiteY1" fmla="*/ 8188 h 1970067"/>
              <a:gd name="connsiteX2" fmla="*/ 7121986 w 12192000"/>
              <a:gd name="connsiteY2" fmla="*/ 1096319 h 1970067"/>
              <a:gd name="connsiteX3" fmla="*/ 1460870 w 12192000"/>
              <a:gd name="connsiteY3" fmla="*/ 162869 h 1970067"/>
              <a:gd name="connsiteX4" fmla="*/ 39384 w 12192000"/>
              <a:gd name="connsiteY4" fmla="*/ 177454 h 1970067"/>
              <a:gd name="connsiteX5" fmla="*/ 0 w 12192000"/>
              <a:gd name="connsiteY5" fmla="*/ 180279 h 1970067"/>
              <a:gd name="connsiteX6" fmla="*/ 0 w 12192000"/>
              <a:gd name="connsiteY6" fmla="*/ 1970067 h 1970067"/>
              <a:gd name="connsiteX7" fmla="*/ 12192000 w 12192000"/>
              <a:gd name="connsiteY7" fmla="*/ 1970067 h 197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970067">
                <a:moveTo>
                  <a:pt x="12192000" y="0"/>
                </a:moveTo>
                <a:lnTo>
                  <a:pt x="12121946" y="8188"/>
                </a:lnTo>
                <a:cubicBezTo>
                  <a:pt x="10576357" y="230326"/>
                  <a:pt x="8835661" y="1066554"/>
                  <a:pt x="7121986" y="1096319"/>
                </a:cubicBezTo>
                <a:cubicBezTo>
                  <a:pt x="5294067" y="1128069"/>
                  <a:pt x="3243862" y="248594"/>
                  <a:pt x="1460870" y="162869"/>
                </a:cubicBezTo>
                <a:cubicBezTo>
                  <a:pt x="1015122" y="141438"/>
                  <a:pt x="529766" y="150368"/>
                  <a:pt x="39384" y="177454"/>
                </a:cubicBezTo>
                <a:lnTo>
                  <a:pt x="0" y="180279"/>
                </a:lnTo>
                <a:lnTo>
                  <a:pt x="0" y="1970067"/>
                </a:lnTo>
                <a:lnTo>
                  <a:pt x="12192000" y="197006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79888" y="3977909"/>
            <a:ext cx="44761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Briefly describe the concept.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0528" y="1271503"/>
            <a:ext cx="4991752" cy="44165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5400">
                <a:gradFill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dist="76200" dir="2700000" algn="tl" rotWithShape="0">
                    <a:schemeClr val="accent1">
                      <a:lumMod val="20000"/>
                      <a:lumOff val="80000"/>
                      <a:alpha val="60000"/>
                    </a:schemeClr>
                  </a:outerShdw>
                </a:effectLst>
                <a:latin typeface="+mj-lt"/>
                <a:ea typeface="+mj-ea"/>
                <a:cs typeface="OPPOSans R" panose="00020600040101010101" pitchFamily="18" charset="-122"/>
              </a:defRPr>
            </a:lvl1pPr>
          </a:lstStyle>
          <a:p>
            <a:r>
              <a:rPr lang="en-US" altLang="zh-CN" sz="28700" dirty="0">
                <a:blipFill>
                  <a:blip r:embed="rId3"/>
                  <a:stretch>
                    <a:fillRect/>
                  </a:stretch>
                </a:blipFill>
                <a:effectLst/>
              </a:rPr>
              <a:t>03</a:t>
            </a:r>
            <a:endParaRPr lang="en-US" altLang="zh-CN" sz="28700" dirty="0">
              <a:blipFill>
                <a:blip r:embed="rId3"/>
                <a:stretch>
                  <a:fillRect/>
                </a:stretch>
              </a:blipFill>
              <a:effectLst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122818" y="950868"/>
            <a:ext cx="396081" cy="77090"/>
            <a:chOff x="10927556" y="913606"/>
            <a:chExt cx="591344" cy="115094"/>
          </a:xfrm>
        </p:grpSpPr>
        <p:sp>
          <p:nvSpPr>
            <p:cNvPr id="22" name="椭圆 21"/>
            <p:cNvSpPr/>
            <p:nvPr/>
          </p:nvSpPr>
          <p:spPr>
            <a:xfrm>
              <a:off x="1092755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1165681" y="913606"/>
              <a:ext cx="115094" cy="11509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140380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Picture 28-mask"/>
          <p:cNvSpPr/>
          <p:nvPr/>
        </p:nvSpPr>
        <p:spPr>
          <a:xfrm>
            <a:off x="5979888" y="3524009"/>
            <a:ext cx="1227073" cy="1105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green leafed plants during daytime"/>
          <p:cNvPicPr>
            <a:picLocks noChangeAspect="1" noChangeArrowheads="1"/>
          </p:cNvPicPr>
          <p:nvPr/>
        </p:nvPicPr>
        <p:blipFill>
          <a:blip r:embed="rId1">
            <a:alphaModFix amt="1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45100" r="935" b="18101"/>
          <a:stretch>
            <a:fillRect/>
          </a:stretch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60400" y="628490"/>
            <a:ext cx="400003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accent1"/>
                </a:solidFill>
                <a:cs typeface="OPPOSans R" panose="00020600040101010101" pitchFamily="18" charset="-122"/>
              </a:rPr>
              <a:t>Your title here</a:t>
            </a:r>
            <a:endParaRPr lang="en-US" altLang="zh-CN" sz="3200" dirty="0">
              <a:solidFill>
                <a:schemeClr val="accent1"/>
              </a:solidFill>
              <a:cs typeface="OPPOSans R" panose="00020600040101010101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122818" y="836166"/>
            <a:ext cx="396081" cy="77090"/>
            <a:chOff x="10927556" y="913606"/>
            <a:chExt cx="591344" cy="115094"/>
          </a:xfrm>
        </p:grpSpPr>
        <p:sp>
          <p:nvSpPr>
            <p:cNvPr id="3" name="椭圆 2"/>
            <p:cNvSpPr/>
            <p:nvPr/>
          </p:nvSpPr>
          <p:spPr>
            <a:xfrm>
              <a:off x="1092755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1165681" y="913606"/>
              <a:ext cx="115094" cy="11509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140380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0" y="6745617"/>
            <a:ext cx="12192000" cy="1123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6573131" y="1657524"/>
            <a:ext cx="2306449" cy="369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pitchFamily="18" charset="-122"/>
              </a:rPr>
              <a:t>Objectives 1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pitchFamily="18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6573131" y="2861881"/>
            <a:ext cx="3181380" cy="36893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pitchFamily="18" charset="-122"/>
              </a:rPr>
              <a:t>Objectives 2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pitchFamily="18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6573131" y="4065841"/>
            <a:ext cx="3181380" cy="36893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pitchFamily="18" charset="-122"/>
              </a:rPr>
              <a:t>Objectives 3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pitchFamily="18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573131" y="5269801"/>
            <a:ext cx="3181380" cy="36893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pitchFamily="18" charset="-122"/>
              </a:rPr>
              <a:t>Objectives 4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pitchFamily="18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573131" y="2123049"/>
            <a:ext cx="4478020" cy="3163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Presentations are communication tools.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6574350" y="3317559"/>
            <a:ext cx="4478020" cy="31623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Presentations are communication tools.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573131" y="4511994"/>
            <a:ext cx="4478020" cy="31623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Presentations are communication tools.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6573131" y="5706429"/>
            <a:ext cx="4478020" cy="31623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Presentations are communication tools.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pic>
        <p:nvPicPr>
          <p:cNvPr id="10" name="图片 9" descr="图片包含 人, 站, 男人, 女人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2" t="19947"/>
          <a:stretch>
            <a:fillRect/>
          </a:stretch>
        </p:blipFill>
        <p:spPr>
          <a:xfrm>
            <a:off x="0" y="0"/>
            <a:ext cx="5893814" cy="6858000"/>
          </a:xfrm>
          <a:custGeom>
            <a:avLst/>
            <a:gdLst>
              <a:gd name="connsiteX0" fmla="*/ 0 w 5893814"/>
              <a:gd name="connsiteY0" fmla="*/ 0 h 6858000"/>
              <a:gd name="connsiteX1" fmla="*/ 5893814 w 5893814"/>
              <a:gd name="connsiteY1" fmla="*/ 0 h 6858000"/>
              <a:gd name="connsiteX2" fmla="*/ 5893814 w 5893814"/>
              <a:gd name="connsiteY2" fmla="*/ 6858000 h 6858000"/>
              <a:gd name="connsiteX3" fmla="*/ 0 w 589381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93814" h="6858000">
                <a:moveTo>
                  <a:pt x="0" y="0"/>
                </a:moveTo>
                <a:lnTo>
                  <a:pt x="5893814" y="0"/>
                </a:lnTo>
                <a:lnTo>
                  <a:pt x="5893814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304800" dist="393700" algn="l" rotWithShape="0">
              <a:schemeClr val="accent1">
                <a:lumMod val="50000"/>
                <a:alpha val="14000"/>
              </a:scheme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/>
          <p:cNvSpPr/>
          <p:nvPr/>
        </p:nvSpPr>
        <p:spPr>
          <a:xfrm flipV="1">
            <a:off x="7248138" y="0"/>
            <a:ext cx="4943862" cy="6858000"/>
          </a:xfrm>
          <a:custGeom>
            <a:avLst/>
            <a:gdLst>
              <a:gd name="connsiteX0" fmla="*/ 405263 w 4943862"/>
              <a:gd name="connsiteY0" fmla="*/ 6858000 h 6858000"/>
              <a:gd name="connsiteX1" fmla="*/ 4943862 w 4943862"/>
              <a:gd name="connsiteY1" fmla="*/ 6858000 h 6858000"/>
              <a:gd name="connsiteX2" fmla="*/ 4943862 w 4943862"/>
              <a:gd name="connsiteY2" fmla="*/ 0 h 6858000"/>
              <a:gd name="connsiteX3" fmla="*/ 130193 w 4943862"/>
              <a:gd name="connsiteY3" fmla="*/ 0 h 6858000"/>
              <a:gd name="connsiteX4" fmla="*/ 89917 w 4943862"/>
              <a:gd name="connsiteY4" fmla="*/ 157975 h 6858000"/>
              <a:gd name="connsiteX5" fmla="*/ 101111 w 4943862"/>
              <a:gd name="connsiteY5" fmla="*/ 2473699 h 6858000"/>
              <a:gd name="connsiteX6" fmla="*/ 545610 w 4943862"/>
              <a:gd name="connsiteY6" fmla="*/ 5665768 h 6858000"/>
              <a:gd name="connsiteX7" fmla="*/ 421190 w 4943862"/>
              <a:gd name="connsiteY7" fmla="*/ 676436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3862" h="6858000">
                <a:moveTo>
                  <a:pt x="405263" y="6858000"/>
                </a:moveTo>
                <a:lnTo>
                  <a:pt x="4943862" y="6858000"/>
                </a:lnTo>
                <a:lnTo>
                  <a:pt x="4943862" y="0"/>
                </a:lnTo>
                <a:lnTo>
                  <a:pt x="130193" y="0"/>
                </a:lnTo>
                <a:lnTo>
                  <a:pt x="89917" y="157975"/>
                </a:lnTo>
                <a:cubicBezTo>
                  <a:pt x="-70373" y="902282"/>
                  <a:pt x="15782" y="1791899"/>
                  <a:pt x="101111" y="2473699"/>
                </a:cubicBezTo>
                <a:cubicBezTo>
                  <a:pt x="237635" y="3564578"/>
                  <a:pt x="592177" y="4399683"/>
                  <a:pt x="545610" y="5665768"/>
                </a:cubicBezTo>
                <a:cubicBezTo>
                  <a:pt x="533969" y="5982289"/>
                  <a:pt x="486608" y="6360836"/>
                  <a:pt x="421190" y="676436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0" name="图片 19" descr="green leafed plants during daytime"/>
          <p:cNvPicPr>
            <a:picLocks noChangeAspect="1" noChangeArrowheads="1"/>
          </p:cNvPicPr>
          <p:nvPr/>
        </p:nvPicPr>
        <p:blipFill>
          <a:blip r:embed="rId1">
            <a:alphaModFix amt="1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45100" r="935" b="18101"/>
          <a:stretch>
            <a:fillRect/>
          </a:stretch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任意多边形: 形状 36"/>
          <p:cNvSpPr/>
          <p:nvPr/>
        </p:nvSpPr>
        <p:spPr>
          <a:xfrm>
            <a:off x="7116119" y="0"/>
            <a:ext cx="5075881" cy="6858000"/>
          </a:xfrm>
          <a:custGeom>
            <a:avLst/>
            <a:gdLst>
              <a:gd name="connsiteX0" fmla="*/ 304790 w 5075881"/>
              <a:gd name="connsiteY0" fmla="*/ 0 h 6858000"/>
              <a:gd name="connsiteX1" fmla="*/ 5075881 w 5075881"/>
              <a:gd name="connsiteY1" fmla="*/ 0 h 6858000"/>
              <a:gd name="connsiteX2" fmla="*/ 5075881 w 5075881"/>
              <a:gd name="connsiteY2" fmla="*/ 6858000 h 6858000"/>
              <a:gd name="connsiteX3" fmla="*/ 224332 w 5075881"/>
              <a:gd name="connsiteY3" fmla="*/ 6858000 h 6858000"/>
              <a:gd name="connsiteX4" fmla="*/ 311727 w 5075881"/>
              <a:gd name="connsiteY4" fmla="*/ 6489018 h 6858000"/>
              <a:gd name="connsiteX5" fmla="*/ 545611 w 5075881"/>
              <a:gd name="connsiteY5" fmla="*/ 5067300 h 6858000"/>
              <a:gd name="connsiteX6" fmla="*/ 101110 w 5075881"/>
              <a:gd name="connsiteY6" fmla="*/ 2425700 h 6858000"/>
              <a:gd name="connsiteX7" fmla="*/ 217643 w 5075881"/>
              <a:gd name="connsiteY7" fmla="*/ 15651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5881" h="6858000">
                <a:moveTo>
                  <a:pt x="304790" y="0"/>
                </a:moveTo>
                <a:lnTo>
                  <a:pt x="5075881" y="0"/>
                </a:lnTo>
                <a:lnTo>
                  <a:pt x="5075881" y="6858000"/>
                </a:lnTo>
                <a:lnTo>
                  <a:pt x="224332" y="6858000"/>
                </a:lnTo>
                <a:lnTo>
                  <a:pt x="311727" y="6489018"/>
                </a:lnTo>
                <a:cubicBezTo>
                  <a:pt x="430318" y="5968603"/>
                  <a:pt x="528148" y="5460207"/>
                  <a:pt x="545611" y="5067300"/>
                </a:cubicBezTo>
                <a:cubicBezTo>
                  <a:pt x="592177" y="4019550"/>
                  <a:pt x="237636" y="3328458"/>
                  <a:pt x="101110" y="2425700"/>
                </a:cubicBezTo>
                <a:cubicBezTo>
                  <a:pt x="-1283" y="1748632"/>
                  <a:pt x="-104868" y="823913"/>
                  <a:pt x="217643" y="15651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0400" y="628490"/>
            <a:ext cx="400003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accent1"/>
                </a:solidFill>
                <a:cs typeface="OPPOSans R" panose="00020600040101010101" pitchFamily="18" charset="-122"/>
              </a:rPr>
              <a:t>Your title here</a:t>
            </a:r>
            <a:endParaRPr lang="en-US" altLang="zh-CN" sz="3200" dirty="0">
              <a:solidFill>
                <a:schemeClr val="accent1"/>
              </a:solidFill>
              <a:cs typeface="OPPOSans R" panose="00020600040101010101" pitchFamily="18" charset="-122"/>
            </a:endParaRPr>
          </a:p>
        </p:txBody>
      </p:sp>
      <p:pic>
        <p:nvPicPr>
          <p:cNvPr id="39" name="图片 38" descr="person watering pla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3" t="6125" b="6125"/>
          <a:stretch>
            <a:fillRect/>
          </a:stretch>
        </p:blipFill>
        <p:spPr bwMode="auto">
          <a:xfrm>
            <a:off x="7290289" y="0"/>
            <a:ext cx="4901710" cy="6858000"/>
          </a:xfrm>
          <a:custGeom>
            <a:avLst/>
            <a:gdLst>
              <a:gd name="connsiteX0" fmla="*/ 304791 w 4901710"/>
              <a:gd name="connsiteY0" fmla="*/ 0 h 6858000"/>
              <a:gd name="connsiteX1" fmla="*/ 4901710 w 4901710"/>
              <a:gd name="connsiteY1" fmla="*/ 0 h 6858000"/>
              <a:gd name="connsiteX2" fmla="*/ 4901710 w 4901710"/>
              <a:gd name="connsiteY2" fmla="*/ 6858000 h 6858000"/>
              <a:gd name="connsiteX3" fmla="*/ 224333 w 4901710"/>
              <a:gd name="connsiteY3" fmla="*/ 6858000 h 6858000"/>
              <a:gd name="connsiteX4" fmla="*/ 311728 w 4901710"/>
              <a:gd name="connsiteY4" fmla="*/ 6489019 h 6858000"/>
              <a:gd name="connsiteX5" fmla="*/ 545611 w 4901710"/>
              <a:gd name="connsiteY5" fmla="*/ 5067300 h 6858000"/>
              <a:gd name="connsiteX6" fmla="*/ 101111 w 4901710"/>
              <a:gd name="connsiteY6" fmla="*/ 2425700 h 6858000"/>
              <a:gd name="connsiteX7" fmla="*/ 217644 w 4901710"/>
              <a:gd name="connsiteY7" fmla="*/ 15651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01710" h="6858000">
                <a:moveTo>
                  <a:pt x="304791" y="0"/>
                </a:moveTo>
                <a:lnTo>
                  <a:pt x="4901710" y="0"/>
                </a:lnTo>
                <a:lnTo>
                  <a:pt x="4901710" y="6858000"/>
                </a:lnTo>
                <a:lnTo>
                  <a:pt x="224333" y="6858000"/>
                </a:lnTo>
                <a:lnTo>
                  <a:pt x="311728" y="6489019"/>
                </a:lnTo>
                <a:cubicBezTo>
                  <a:pt x="430320" y="5968604"/>
                  <a:pt x="528149" y="5460207"/>
                  <a:pt x="545611" y="5067300"/>
                </a:cubicBezTo>
                <a:cubicBezTo>
                  <a:pt x="592178" y="4019550"/>
                  <a:pt x="237636" y="3328458"/>
                  <a:pt x="101111" y="2425700"/>
                </a:cubicBezTo>
                <a:cubicBezTo>
                  <a:pt x="-1283" y="1748632"/>
                  <a:pt x="-104868" y="823913"/>
                  <a:pt x="217644" y="15651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îşḷíḋé"/>
          <p:cNvSpPr/>
          <p:nvPr/>
        </p:nvSpPr>
        <p:spPr>
          <a:xfrm>
            <a:off x="663605" y="1939305"/>
            <a:ext cx="6033843" cy="1692895"/>
          </a:xfrm>
          <a:prstGeom prst="roundRect">
            <a:avLst>
              <a:gd name="adj" fmla="val 8000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01989" y="2295201"/>
            <a:ext cx="3821504" cy="98110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Presentations are communication  tools that can be used as speeches, reports, and more.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pic>
        <p:nvPicPr>
          <p:cNvPr id="28" name="图片 27" descr="green plants on soi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 t="6493" r="42659" b="14468"/>
          <a:stretch>
            <a:fillRect/>
          </a:stretch>
        </p:blipFill>
        <p:spPr bwMode="auto">
          <a:xfrm>
            <a:off x="1017352" y="2058757"/>
            <a:ext cx="1453992" cy="1453992"/>
          </a:xfrm>
          <a:custGeom>
            <a:avLst/>
            <a:gdLst>
              <a:gd name="connsiteX0" fmla="*/ 726996 w 1453992"/>
              <a:gd name="connsiteY0" fmla="*/ 0 h 1453992"/>
              <a:gd name="connsiteX1" fmla="*/ 1453992 w 1453992"/>
              <a:gd name="connsiteY1" fmla="*/ 726996 h 1453992"/>
              <a:gd name="connsiteX2" fmla="*/ 726996 w 1453992"/>
              <a:gd name="connsiteY2" fmla="*/ 1453992 h 1453992"/>
              <a:gd name="connsiteX3" fmla="*/ 0 w 1453992"/>
              <a:gd name="connsiteY3" fmla="*/ 726996 h 1453992"/>
              <a:gd name="connsiteX4" fmla="*/ 726996 w 1453992"/>
              <a:gd name="connsiteY4" fmla="*/ 0 h 145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3992" h="1453992">
                <a:moveTo>
                  <a:pt x="726996" y="0"/>
                </a:moveTo>
                <a:cubicBezTo>
                  <a:pt x="1128505" y="0"/>
                  <a:pt x="1453992" y="325487"/>
                  <a:pt x="1453992" y="726996"/>
                </a:cubicBezTo>
                <a:cubicBezTo>
                  <a:pt x="1453992" y="1128505"/>
                  <a:pt x="1128505" y="1453992"/>
                  <a:pt x="726996" y="1453992"/>
                </a:cubicBezTo>
                <a:cubicBezTo>
                  <a:pt x="325487" y="1453992"/>
                  <a:pt x="0" y="1128505"/>
                  <a:pt x="0" y="726996"/>
                </a:cubicBezTo>
                <a:cubicBezTo>
                  <a:pt x="0" y="325487"/>
                  <a:pt x="325487" y="0"/>
                  <a:pt x="72699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îsľidè"/>
          <p:cNvSpPr txBox="1"/>
          <p:nvPr/>
        </p:nvSpPr>
        <p:spPr>
          <a:xfrm>
            <a:off x="795625" y="2578727"/>
            <a:ext cx="414050" cy="414050"/>
          </a:xfrm>
          <a:prstGeom prst="ellipse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defTabSz="914400">
              <a:defRPr b="1">
                <a:solidFill>
                  <a:srgbClr val="FFFFFF"/>
                </a:solidFill>
                <a:effectLst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200" b="0" dirty="0">
                <a:latin typeface="+mj-lt"/>
              </a:rPr>
              <a:t>01</a:t>
            </a:r>
            <a:endParaRPr lang="zh-CN" altLang="en-US" sz="1200" b="0" dirty="0">
              <a:latin typeface="+mj-lt"/>
            </a:endParaRPr>
          </a:p>
        </p:txBody>
      </p:sp>
      <p:sp>
        <p:nvSpPr>
          <p:cNvPr id="29" name="îşḷíḋé"/>
          <p:cNvSpPr/>
          <p:nvPr/>
        </p:nvSpPr>
        <p:spPr>
          <a:xfrm>
            <a:off x="663605" y="4214844"/>
            <a:ext cx="6033843" cy="1692895"/>
          </a:xfrm>
          <a:prstGeom prst="roundRect">
            <a:avLst>
              <a:gd name="adj" fmla="val 8000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701989" y="4570740"/>
            <a:ext cx="3821504" cy="98110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Presentations are communication  tools that can be used as speeches, reports, and more.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pic>
        <p:nvPicPr>
          <p:cNvPr id="33" name="图片 32" descr="person holding carro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0" t="3913" r="24725" b="5316"/>
          <a:stretch>
            <a:fillRect/>
          </a:stretch>
        </p:blipFill>
        <p:spPr bwMode="auto">
          <a:xfrm>
            <a:off x="1017352" y="4334296"/>
            <a:ext cx="1453992" cy="1453992"/>
          </a:xfrm>
          <a:custGeom>
            <a:avLst/>
            <a:gdLst>
              <a:gd name="connsiteX0" fmla="*/ 726996 w 1453992"/>
              <a:gd name="connsiteY0" fmla="*/ 0 h 1453992"/>
              <a:gd name="connsiteX1" fmla="*/ 1453992 w 1453992"/>
              <a:gd name="connsiteY1" fmla="*/ 726996 h 1453992"/>
              <a:gd name="connsiteX2" fmla="*/ 726996 w 1453992"/>
              <a:gd name="connsiteY2" fmla="*/ 1453992 h 1453992"/>
              <a:gd name="connsiteX3" fmla="*/ 0 w 1453992"/>
              <a:gd name="connsiteY3" fmla="*/ 726996 h 1453992"/>
              <a:gd name="connsiteX4" fmla="*/ 726996 w 1453992"/>
              <a:gd name="connsiteY4" fmla="*/ 0 h 145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3992" h="1453992">
                <a:moveTo>
                  <a:pt x="726996" y="0"/>
                </a:moveTo>
                <a:cubicBezTo>
                  <a:pt x="1128505" y="0"/>
                  <a:pt x="1453992" y="325487"/>
                  <a:pt x="1453992" y="726996"/>
                </a:cubicBezTo>
                <a:cubicBezTo>
                  <a:pt x="1453992" y="1128505"/>
                  <a:pt x="1128505" y="1453992"/>
                  <a:pt x="726996" y="1453992"/>
                </a:cubicBezTo>
                <a:cubicBezTo>
                  <a:pt x="325487" y="1453992"/>
                  <a:pt x="0" y="1128505"/>
                  <a:pt x="0" y="726996"/>
                </a:cubicBezTo>
                <a:cubicBezTo>
                  <a:pt x="0" y="325487"/>
                  <a:pt x="325487" y="0"/>
                  <a:pt x="72699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îsľidè"/>
          <p:cNvSpPr txBox="1"/>
          <p:nvPr/>
        </p:nvSpPr>
        <p:spPr>
          <a:xfrm>
            <a:off x="795625" y="4854266"/>
            <a:ext cx="414050" cy="414050"/>
          </a:xfrm>
          <a:prstGeom prst="ellipse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defTabSz="914400">
              <a:defRPr b="1">
                <a:solidFill>
                  <a:srgbClr val="FFFFFF"/>
                </a:solidFill>
                <a:effectLst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200" b="0" dirty="0">
                <a:latin typeface="+mj-lt"/>
              </a:rPr>
              <a:t>02</a:t>
            </a:r>
            <a:endParaRPr lang="zh-CN" altLang="en-US" sz="1200" b="0" dirty="0">
              <a:latin typeface="+mj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green leafed plants during daytime"/>
          <p:cNvPicPr>
            <a:picLocks noChangeAspect="1" noChangeArrowheads="1"/>
          </p:cNvPicPr>
          <p:nvPr/>
        </p:nvPicPr>
        <p:blipFill>
          <a:blip r:embed="rId1">
            <a:alphaModFix amt="1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45100" r="935" b="18101"/>
          <a:stretch>
            <a:fillRect/>
          </a:stretch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60400" y="628490"/>
            <a:ext cx="400003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accent1"/>
                </a:solidFill>
                <a:cs typeface="OPPOSans R" panose="00020600040101010101" pitchFamily="18" charset="-122"/>
              </a:rPr>
              <a:t>Your title here</a:t>
            </a:r>
            <a:endParaRPr lang="en-US" altLang="zh-CN" sz="3200" dirty="0">
              <a:solidFill>
                <a:schemeClr val="accent1"/>
              </a:solidFill>
              <a:cs typeface="OPPOSans R" panose="00020600040101010101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122818" y="836166"/>
            <a:ext cx="396081" cy="77090"/>
            <a:chOff x="10927556" y="913606"/>
            <a:chExt cx="591344" cy="115094"/>
          </a:xfrm>
        </p:grpSpPr>
        <p:sp>
          <p:nvSpPr>
            <p:cNvPr id="3" name="椭圆 2"/>
            <p:cNvSpPr/>
            <p:nvPr/>
          </p:nvSpPr>
          <p:spPr>
            <a:xfrm>
              <a:off x="1092755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1165681" y="913606"/>
              <a:ext cx="115094" cy="11509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140380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0" y="6745616"/>
            <a:ext cx="12192000" cy="1123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 rot="5400000">
            <a:off x="289640" y="2079684"/>
            <a:ext cx="4347200" cy="3427031"/>
          </a:xfrm>
          <a:prstGeom prst="hexagon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588" tIns="42794" rIns="85588" bIns="42794" rtlCol="0" anchor="ctr"/>
          <a:lstStyle/>
          <a:p>
            <a:pPr algn="ctr"/>
            <a:endParaRPr lang="en-US" sz="1685" dirty="0"/>
          </a:p>
        </p:txBody>
      </p:sp>
      <p:sp>
        <p:nvSpPr>
          <p:cNvPr id="9" name="矩形: 圆角 8"/>
          <p:cNvSpPr/>
          <p:nvPr/>
        </p:nvSpPr>
        <p:spPr>
          <a:xfrm>
            <a:off x="1176595" y="2648498"/>
            <a:ext cx="2573290" cy="5104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41300" dist="76200" dir="5400000" sx="93000" sy="93000" algn="t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六边形 11"/>
          <p:cNvSpPr/>
          <p:nvPr/>
        </p:nvSpPr>
        <p:spPr>
          <a:xfrm rot="5400000">
            <a:off x="3922400" y="2079684"/>
            <a:ext cx="4347200" cy="3427031"/>
          </a:xfrm>
          <a:prstGeom prst="hexagon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71323" sx="102000" sy="1020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588" tIns="42794" rIns="85588" bIns="42794" rtlCol="0" anchor="ctr"/>
          <a:lstStyle/>
          <a:p>
            <a:pPr algn="ctr"/>
            <a:endParaRPr lang="en-US" sz="1685" dirty="0"/>
          </a:p>
        </p:txBody>
      </p:sp>
      <p:sp>
        <p:nvSpPr>
          <p:cNvPr id="13" name="矩形: 圆角 12"/>
          <p:cNvSpPr/>
          <p:nvPr/>
        </p:nvSpPr>
        <p:spPr>
          <a:xfrm>
            <a:off x="4768718" y="2648498"/>
            <a:ext cx="2654564" cy="510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41300" dist="76200" dir="5400000" sx="93000" sy="93000" algn="t" rotWithShape="0">
              <a:schemeClr val="tx2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六边形 15"/>
          <p:cNvSpPr/>
          <p:nvPr/>
        </p:nvSpPr>
        <p:spPr>
          <a:xfrm rot="5400000">
            <a:off x="7555160" y="2079685"/>
            <a:ext cx="4347200" cy="3427031"/>
          </a:xfrm>
          <a:prstGeom prst="hexagon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588" tIns="42794" rIns="85588" bIns="42794" rtlCol="0" anchor="ctr"/>
          <a:lstStyle/>
          <a:p>
            <a:pPr algn="ctr"/>
            <a:endParaRPr lang="en-US" sz="1685" dirty="0"/>
          </a:p>
        </p:txBody>
      </p:sp>
      <p:grpSp>
        <p:nvGrpSpPr>
          <p:cNvPr id="21" name="组合 20"/>
          <p:cNvGrpSpPr/>
          <p:nvPr/>
        </p:nvGrpSpPr>
        <p:grpSpPr>
          <a:xfrm>
            <a:off x="2239576" y="5051857"/>
            <a:ext cx="447328" cy="120800"/>
            <a:chOff x="2061353" y="4775632"/>
            <a:chExt cx="447328" cy="120800"/>
          </a:xfrm>
        </p:grpSpPr>
        <p:sp>
          <p:nvSpPr>
            <p:cNvPr id="22" name="椭圆 21"/>
            <p:cNvSpPr/>
            <p:nvPr/>
          </p:nvSpPr>
          <p:spPr>
            <a:xfrm>
              <a:off x="2061353" y="4775632"/>
              <a:ext cx="120800" cy="120800"/>
            </a:xfrm>
            <a:prstGeom prst="ellipse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224617" y="4775632"/>
              <a:ext cx="120800" cy="1208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387881" y="4775632"/>
              <a:ext cx="120800" cy="1208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872336" y="5045888"/>
            <a:ext cx="447328" cy="120800"/>
            <a:chOff x="2061353" y="4775632"/>
            <a:chExt cx="447328" cy="120800"/>
          </a:xfrm>
        </p:grpSpPr>
        <p:sp>
          <p:nvSpPr>
            <p:cNvPr id="26" name="椭圆 25"/>
            <p:cNvSpPr/>
            <p:nvPr/>
          </p:nvSpPr>
          <p:spPr>
            <a:xfrm>
              <a:off x="2061353" y="4775632"/>
              <a:ext cx="120800" cy="120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224617" y="4775632"/>
              <a:ext cx="120800" cy="120800"/>
            </a:xfrm>
            <a:prstGeom prst="ellips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椭圆 27"/>
            <p:cNvSpPr/>
            <p:nvPr/>
          </p:nvSpPr>
          <p:spPr>
            <a:xfrm>
              <a:off x="2387881" y="4775632"/>
              <a:ext cx="120800" cy="120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402445" y="2719048"/>
            <a:ext cx="2121591" cy="369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+mj-ea"/>
                <a:cs typeface="OPPOSans R" panose="00020600040101010101" pitchFamily="18" charset="-122"/>
              </a:rPr>
              <a:t>Objectives 1</a:t>
            </a:r>
            <a:endParaRPr lang="en-US" altLang="zh-CN" sz="2400" dirty="0">
              <a:solidFill>
                <a:schemeClr val="bg1"/>
              </a:solidFill>
              <a:latin typeface="+mj-lt"/>
              <a:ea typeface="+mj-ea"/>
              <a:cs typeface="OPPOSans R" panose="00020600040101010101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74191" y="3462131"/>
            <a:ext cx="3178098" cy="1313501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Presentations are communication  tools that can be used as speeches, reports, and more.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35205" y="2719048"/>
            <a:ext cx="2121591" cy="369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pitchFamily="18" charset="-122"/>
              </a:rPr>
              <a:t>Objectives 2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506951" y="3449993"/>
            <a:ext cx="3178098" cy="1313501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0" dirty="0">
                <a:solidFill>
                  <a:schemeClr val="bg1"/>
                </a:solidFill>
                <a:effectLst/>
                <a:cs typeface="OPPOSans R" panose="00020600040101010101" pitchFamily="18" charset="-122"/>
              </a:rPr>
              <a:t>Presentations are communication  tools that can be used as speeches, reports, and more.</a:t>
            </a:r>
            <a:endParaRPr lang="en-US" altLang="zh-CN" b="0" dirty="0">
              <a:solidFill>
                <a:schemeClr val="bg1"/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40" name="矩形: 圆角 39"/>
          <p:cNvSpPr/>
          <p:nvPr/>
        </p:nvSpPr>
        <p:spPr>
          <a:xfrm>
            <a:off x="8442115" y="2648498"/>
            <a:ext cx="2573290" cy="5104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41300" dist="76200" dir="5400000" sx="93000" sy="93000" algn="t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文本框 44"/>
          <p:cNvSpPr txBox="1"/>
          <p:nvPr/>
        </p:nvSpPr>
        <p:spPr>
          <a:xfrm>
            <a:off x="8667965" y="2719048"/>
            <a:ext cx="2121591" cy="369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+mj-ea"/>
                <a:cs typeface="OPPOSans R" panose="00020600040101010101" pitchFamily="18" charset="-122"/>
              </a:rPr>
              <a:t>Objectives 3</a:t>
            </a:r>
            <a:endParaRPr lang="en-US" altLang="zh-CN" sz="2400" dirty="0">
              <a:solidFill>
                <a:schemeClr val="bg1"/>
              </a:solidFill>
              <a:latin typeface="+mj-lt"/>
              <a:ea typeface="+mj-ea"/>
              <a:cs typeface="OPPOSans R" panose="00020600040101010101" pitchFamily="18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139711" y="3462131"/>
            <a:ext cx="3178098" cy="1313501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Presentations are communication  tools that can be used as speeches, reports, and more.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9505096" y="5051857"/>
            <a:ext cx="447328" cy="120800"/>
            <a:chOff x="2061353" y="4775632"/>
            <a:chExt cx="447328" cy="120800"/>
          </a:xfrm>
        </p:grpSpPr>
        <p:sp>
          <p:nvSpPr>
            <p:cNvPr id="48" name="椭圆 47"/>
            <p:cNvSpPr/>
            <p:nvPr/>
          </p:nvSpPr>
          <p:spPr>
            <a:xfrm>
              <a:off x="2061353" y="4775632"/>
              <a:ext cx="120800" cy="1208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2224617" y="4775632"/>
              <a:ext cx="120800" cy="1208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387881" y="4775632"/>
              <a:ext cx="120800" cy="120800"/>
            </a:xfrm>
            <a:prstGeom prst="ellipse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green leafed plants during daytime"/>
          <p:cNvPicPr>
            <a:picLocks noChangeAspect="1" noChangeArrowheads="1"/>
          </p:cNvPicPr>
          <p:nvPr/>
        </p:nvPicPr>
        <p:blipFill>
          <a:blip r:embed="rId1">
            <a:alphaModFix amt="1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45100" r="935" b="18101"/>
          <a:stretch>
            <a:fillRect/>
          </a:stretch>
        </p:blipFill>
        <p:spPr bwMode="auto">
          <a:xfrm>
            <a:off x="-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5979888" y="2349695"/>
            <a:ext cx="5422900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defRPr sz="5400">
                <a:gradFill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dist="76200" dir="2700000" algn="tl" rotWithShape="0">
                    <a:schemeClr val="accent1">
                      <a:lumMod val="20000"/>
                      <a:lumOff val="80000"/>
                      <a:alpha val="60000"/>
                    </a:schemeClr>
                  </a:outerShdw>
                </a:effectLst>
                <a:latin typeface="+mj-lt"/>
                <a:ea typeface="+mj-ea"/>
                <a:cs typeface="OPPOSans R" panose="00020600040101010101" pitchFamily="18" charset="-122"/>
              </a:defRPr>
            </a:lvl1pPr>
          </a:lstStyle>
          <a:p>
            <a:pPr algn="l"/>
            <a:r>
              <a:rPr lang="en-US" altLang="zh-CN" dirty="0"/>
              <a:t>Your title here</a:t>
            </a:r>
            <a:endParaRPr lang="en-US" altLang="zh-CN" dirty="0"/>
          </a:p>
        </p:txBody>
      </p:sp>
      <p:sp>
        <p:nvSpPr>
          <p:cNvPr id="6" name="任意多边形: 形状 5"/>
          <p:cNvSpPr/>
          <p:nvPr/>
        </p:nvSpPr>
        <p:spPr>
          <a:xfrm flipH="1">
            <a:off x="0" y="5147668"/>
            <a:ext cx="12192000" cy="1710333"/>
          </a:xfrm>
          <a:custGeom>
            <a:avLst/>
            <a:gdLst>
              <a:gd name="connsiteX0" fmla="*/ 3370191 w 12192000"/>
              <a:gd name="connsiteY0" fmla="*/ 1048 h 1710333"/>
              <a:gd name="connsiteX1" fmla="*/ 111796 w 12192000"/>
              <a:gd name="connsiteY1" fmla="*/ 270152 h 1710333"/>
              <a:gd name="connsiteX2" fmla="*/ 0 w 12192000"/>
              <a:gd name="connsiteY2" fmla="*/ 284774 h 1710333"/>
              <a:gd name="connsiteX3" fmla="*/ 0 w 12192000"/>
              <a:gd name="connsiteY3" fmla="*/ 1710333 h 1710333"/>
              <a:gd name="connsiteX4" fmla="*/ 12192000 w 12192000"/>
              <a:gd name="connsiteY4" fmla="*/ 1710333 h 1710333"/>
              <a:gd name="connsiteX5" fmla="*/ 12192000 w 12192000"/>
              <a:gd name="connsiteY5" fmla="*/ 570936 h 1710333"/>
              <a:gd name="connsiteX6" fmla="*/ 12034664 w 12192000"/>
              <a:gd name="connsiteY6" fmla="*/ 613494 h 1710333"/>
              <a:gd name="connsiteX7" fmla="*/ 9917386 w 12192000"/>
              <a:gd name="connsiteY7" fmla="*/ 945399 h 1710333"/>
              <a:gd name="connsiteX8" fmla="*/ 4085172 w 12192000"/>
              <a:gd name="connsiteY8" fmla="*/ 11949 h 1710333"/>
              <a:gd name="connsiteX9" fmla="*/ 3370191 w 12192000"/>
              <a:gd name="connsiteY9" fmla="*/ 1048 h 171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710333">
                <a:moveTo>
                  <a:pt x="3370191" y="1048"/>
                </a:moveTo>
                <a:cubicBezTo>
                  <a:pt x="2265174" y="14275"/>
                  <a:pt x="1043763" y="150313"/>
                  <a:pt x="111796" y="270152"/>
                </a:cubicBezTo>
                <a:lnTo>
                  <a:pt x="0" y="284774"/>
                </a:lnTo>
                <a:lnTo>
                  <a:pt x="0" y="1710333"/>
                </a:lnTo>
                <a:lnTo>
                  <a:pt x="12192000" y="1710333"/>
                </a:lnTo>
                <a:lnTo>
                  <a:pt x="12192000" y="570936"/>
                </a:lnTo>
                <a:lnTo>
                  <a:pt x="12034664" y="613494"/>
                </a:lnTo>
                <a:cubicBezTo>
                  <a:pt x="11334214" y="792553"/>
                  <a:pt x="10623573" y="933493"/>
                  <a:pt x="9917386" y="945399"/>
                </a:cubicBezTo>
                <a:cubicBezTo>
                  <a:pt x="8034221" y="977149"/>
                  <a:pt x="5922052" y="97674"/>
                  <a:pt x="4085172" y="11949"/>
                </a:cubicBezTo>
                <a:cubicBezTo>
                  <a:pt x="3855562" y="1234"/>
                  <a:pt x="3615751" y="-1892"/>
                  <a:pt x="3370191" y="104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H="1">
            <a:off x="2026095" y="5567576"/>
            <a:ext cx="7132600" cy="1290425"/>
          </a:xfrm>
          <a:custGeom>
            <a:avLst/>
            <a:gdLst>
              <a:gd name="connsiteX0" fmla="*/ 144526 w 7132600"/>
              <a:gd name="connsiteY0" fmla="*/ 431645 h 1290425"/>
              <a:gd name="connsiteX1" fmla="*/ 275211 w 7132600"/>
              <a:gd name="connsiteY1" fmla="*/ 446466 h 1290425"/>
              <a:gd name="connsiteX2" fmla="*/ 304493 w 7132600"/>
              <a:gd name="connsiteY2" fmla="*/ 443256 h 1290425"/>
              <a:gd name="connsiteX3" fmla="*/ 250914 w 7132600"/>
              <a:gd name="connsiteY3" fmla="*/ 433793 h 1290425"/>
              <a:gd name="connsiteX4" fmla="*/ 144526 w 7132600"/>
              <a:gd name="connsiteY4" fmla="*/ 431645 h 1290425"/>
              <a:gd name="connsiteX5" fmla="*/ 4889938 w 7132600"/>
              <a:gd name="connsiteY5" fmla="*/ 1048 h 1290425"/>
              <a:gd name="connsiteX6" fmla="*/ 415856 w 7132600"/>
              <a:gd name="connsiteY6" fmla="*/ 431049 h 1290425"/>
              <a:gd name="connsiteX7" fmla="*/ 304493 w 7132600"/>
              <a:gd name="connsiteY7" fmla="*/ 443256 h 1290425"/>
              <a:gd name="connsiteX8" fmla="*/ 306276 w 7132600"/>
              <a:gd name="connsiteY8" fmla="*/ 443571 h 1290425"/>
              <a:gd name="connsiteX9" fmla="*/ 430473 w 7132600"/>
              <a:gd name="connsiteY9" fmla="*/ 640599 h 1290425"/>
              <a:gd name="connsiteX10" fmla="*/ 58810 w 7132600"/>
              <a:gd name="connsiteY10" fmla="*/ 1208594 h 1290425"/>
              <a:gd name="connsiteX11" fmla="*/ 0 w 7132600"/>
              <a:gd name="connsiteY11" fmla="*/ 1290425 h 1290425"/>
              <a:gd name="connsiteX12" fmla="*/ 7132600 w 7132600"/>
              <a:gd name="connsiteY12" fmla="*/ 1290425 h 1290425"/>
              <a:gd name="connsiteX13" fmla="*/ 7132600 w 7132600"/>
              <a:gd name="connsiteY13" fmla="*/ 220039 h 1290425"/>
              <a:gd name="connsiteX14" fmla="*/ 7026315 w 7132600"/>
              <a:gd name="connsiteY14" fmla="*/ 198431 h 1290425"/>
              <a:gd name="connsiteX15" fmla="*/ 5604918 w 7132600"/>
              <a:gd name="connsiteY15" fmla="*/ 11949 h 1290425"/>
              <a:gd name="connsiteX16" fmla="*/ 4889938 w 7132600"/>
              <a:gd name="connsiteY16" fmla="*/ 1048 h 129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32600" h="1290425">
                <a:moveTo>
                  <a:pt x="144526" y="431645"/>
                </a:moveTo>
                <a:cubicBezTo>
                  <a:pt x="33947" y="439111"/>
                  <a:pt x="-5522" y="473165"/>
                  <a:pt x="275211" y="446466"/>
                </a:cubicBezTo>
                <a:lnTo>
                  <a:pt x="304493" y="443256"/>
                </a:lnTo>
                <a:lnTo>
                  <a:pt x="250914" y="433793"/>
                </a:lnTo>
                <a:cubicBezTo>
                  <a:pt x="213520" y="429549"/>
                  <a:pt x="176121" y="429512"/>
                  <a:pt x="144526" y="431645"/>
                </a:cubicBezTo>
                <a:close/>
                <a:moveTo>
                  <a:pt x="4889938" y="1048"/>
                </a:moveTo>
                <a:cubicBezTo>
                  <a:pt x="3171023" y="21623"/>
                  <a:pt x="1170463" y="339371"/>
                  <a:pt x="415856" y="431049"/>
                </a:cubicBezTo>
                <a:lnTo>
                  <a:pt x="304493" y="443256"/>
                </a:lnTo>
                <a:lnTo>
                  <a:pt x="306276" y="443571"/>
                </a:lnTo>
                <a:cubicBezTo>
                  <a:pt x="396119" y="465974"/>
                  <a:pt x="467777" y="521041"/>
                  <a:pt x="430473" y="640599"/>
                </a:cubicBezTo>
                <a:cubicBezTo>
                  <a:pt x="393170" y="760158"/>
                  <a:pt x="235008" y="967463"/>
                  <a:pt x="58810" y="1208594"/>
                </a:cubicBezTo>
                <a:lnTo>
                  <a:pt x="0" y="1290425"/>
                </a:lnTo>
                <a:lnTo>
                  <a:pt x="7132600" y="1290425"/>
                </a:lnTo>
                <a:lnTo>
                  <a:pt x="7132600" y="220039"/>
                </a:lnTo>
                <a:lnTo>
                  <a:pt x="7026315" y="198431"/>
                </a:lnTo>
                <a:cubicBezTo>
                  <a:pt x="6540564" y="104421"/>
                  <a:pt x="6064138" y="33380"/>
                  <a:pt x="5604918" y="11949"/>
                </a:cubicBezTo>
                <a:cubicBezTo>
                  <a:pt x="5375308" y="1234"/>
                  <a:pt x="5135497" y="-1892"/>
                  <a:pt x="4889938" y="104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H="1">
            <a:off x="0" y="4887934"/>
            <a:ext cx="12192000" cy="1970067"/>
          </a:xfrm>
          <a:custGeom>
            <a:avLst/>
            <a:gdLst>
              <a:gd name="connsiteX0" fmla="*/ 12192000 w 12192000"/>
              <a:gd name="connsiteY0" fmla="*/ 0 h 1970067"/>
              <a:gd name="connsiteX1" fmla="*/ 12121946 w 12192000"/>
              <a:gd name="connsiteY1" fmla="*/ 8188 h 1970067"/>
              <a:gd name="connsiteX2" fmla="*/ 7121986 w 12192000"/>
              <a:gd name="connsiteY2" fmla="*/ 1096319 h 1970067"/>
              <a:gd name="connsiteX3" fmla="*/ 1460870 w 12192000"/>
              <a:gd name="connsiteY3" fmla="*/ 162869 h 1970067"/>
              <a:gd name="connsiteX4" fmla="*/ 39384 w 12192000"/>
              <a:gd name="connsiteY4" fmla="*/ 177454 h 1970067"/>
              <a:gd name="connsiteX5" fmla="*/ 0 w 12192000"/>
              <a:gd name="connsiteY5" fmla="*/ 180279 h 1970067"/>
              <a:gd name="connsiteX6" fmla="*/ 0 w 12192000"/>
              <a:gd name="connsiteY6" fmla="*/ 1970067 h 1970067"/>
              <a:gd name="connsiteX7" fmla="*/ 12192000 w 12192000"/>
              <a:gd name="connsiteY7" fmla="*/ 1970067 h 197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970067">
                <a:moveTo>
                  <a:pt x="12192000" y="0"/>
                </a:moveTo>
                <a:lnTo>
                  <a:pt x="12121946" y="8188"/>
                </a:lnTo>
                <a:cubicBezTo>
                  <a:pt x="10576357" y="230326"/>
                  <a:pt x="8835661" y="1066554"/>
                  <a:pt x="7121986" y="1096319"/>
                </a:cubicBezTo>
                <a:cubicBezTo>
                  <a:pt x="5294067" y="1128069"/>
                  <a:pt x="3243862" y="248594"/>
                  <a:pt x="1460870" y="162869"/>
                </a:cubicBezTo>
                <a:cubicBezTo>
                  <a:pt x="1015122" y="141438"/>
                  <a:pt x="529766" y="150368"/>
                  <a:pt x="39384" y="177454"/>
                </a:cubicBezTo>
                <a:lnTo>
                  <a:pt x="0" y="180279"/>
                </a:lnTo>
                <a:lnTo>
                  <a:pt x="0" y="1970067"/>
                </a:lnTo>
                <a:lnTo>
                  <a:pt x="12192000" y="197006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79888" y="3977909"/>
            <a:ext cx="44761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Briefly describe the concept.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0528" y="1271503"/>
            <a:ext cx="4991752" cy="44165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algn="ctr">
              <a:defRPr sz="5400">
                <a:gradFill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dist="76200" dir="2700000" algn="tl" rotWithShape="0">
                    <a:schemeClr val="accent1">
                      <a:lumMod val="20000"/>
                      <a:lumOff val="80000"/>
                      <a:alpha val="60000"/>
                    </a:schemeClr>
                  </a:outerShdw>
                </a:effectLst>
                <a:latin typeface="+mj-lt"/>
                <a:ea typeface="+mj-ea"/>
                <a:cs typeface="OPPOSans R" panose="00020600040101010101" pitchFamily="18" charset="-122"/>
              </a:defRPr>
            </a:lvl1pPr>
          </a:lstStyle>
          <a:p>
            <a:r>
              <a:rPr lang="en-US" altLang="zh-CN" sz="28700" dirty="0">
                <a:blipFill>
                  <a:blip r:embed="rId3"/>
                  <a:stretch>
                    <a:fillRect/>
                  </a:stretch>
                </a:blipFill>
                <a:effectLst/>
              </a:rPr>
              <a:t>04</a:t>
            </a:r>
            <a:endParaRPr lang="en-US" altLang="zh-CN" sz="28700" dirty="0">
              <a:blipFill>
                <a:blip r:embed="rId3"/>
                <a:stretch>
                  <a:fillRect/>
                </a:stretch>
              </a:blipFill>
              <a:effectLst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122818" y="950868"/>
            <a:ext cx="396081" cy="77090"/>
            <a:chOff x="10927556" y="913606"/>
            <a:chExt cx="591344" cy="115094"/>
          </a:xfrm>
        </p:grpSpPr>
        <p:sp>
          <p:nvSpPr>
            <p:cNvPr id="22" name="椭圆 21"/>
            <p:cNvSpPr/>
            <p:nvPr/>
          </p:nvSpPr>
          <p:spPr>
            <a:xfrm>
              <a:off x="1092755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1165681" y="913606"/>
              <a:ext cx="115094" cy="11509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140380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Picture 28-mask"/>
          <p:cNvSpPr/>
          <p:nvPr/>
        </p:nvSpPr>
        <p:spPr>
          <a:xfrm>
            <a:off x="5979888" y="3524009"/>
            <a:ext cx="1227073" cy="1105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green leafed plants during daytime"/>
          <p:cNvPicPr>
            <a:picLocks noChangeAspect="1" noChangeArrowheads="1"/>
          </p:cNvPicPr>
          <p:nvPr/>
        </p:nvPicPr>
        <p:blipFill>
          <a:blip r:embed="rId1">
            <a:alphaModFix amt="1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45100" r="935" b="18101"/>
          <a:stretch>
            <a:fillRect/>
          </a:stretch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60400" y="628490"/>
            <a:ext cx="4000036" cy="98488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accent1"/>
                </a:solidFill>
                <a:cs typeface="OPPOSans R" panose="00020600040101010101" pitchFamily="18" charset="-122"/>
              </a:rPr>
              <a:t>Client BackGround</a:t>
            </a:r>
            <a:endParaRPr lang="en-US" altLang="zh-CN" sz="3200" dirty="0">
              <a:solidFill>
                <a:schemeClr val="accent1"/>
              </a:solidFill>
              <a:cs typeface="OPPOSans R" panose="00020600040101010101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122818" y="836166"/>
            <a:ext cx="396081" cy="77090"/>
            <a:chOff x="10927556" y="913606"/>
            <a:chExt cx="591344" cy="115094"/>
          </a:xfrm>
        </p:grpSpPr>
        <p:sp>
          <p:nvSpPr>
            <p:cNvPr id="3" name="椭圆 2"/>
            <p:cNvSpPr/>
            <p:nvPr/>
          </p:nvSpPr>
          <p:spPr>
            <a:xfrm>
              <a:off x="1092755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1165681" y="913606"/>
              <a:ext cx="115094" cy="11509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140380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0" y="6745616"/>
            <a:ext cx="12192000" cy="1123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711826" y="3217737"/>
            <a:ext cx="4035576" cy="475332"/>
          </a:xfrm>
          <a:custGeom>
            <a:avLst/>
            <a:gdLst>
              <a:gd name="connsiteX0" fmla="*/ 3796146 w 3796146"/>
              <a:gd name="connsiteY0" fmla="*/ 526472 h 526472"/>
              <a:gd name="connsiteX1" fmla="*/ 3362037 w 3796146"/>
              <a:gd name="connsiteY1" fmla="*/ 92363 h 526472"/>
              <a:gd name="connsiteX2" fmla="*/ 0 w 3796146"/>
              <a:gd name="connsiteY2" fmla="*/ 92363 h 526472"/>
              <a:gd name="connsiteX3" fmla="*/ 0 w 3796146"/>
              <a:gd name="connsiteY3" fmla="*/ 0 h 526472"/>
              <a:gd name="connsiteX0-1" fmla="*/ 3796146 w 3796146"/>
              <a:gd name="connsiteY0-2" fmla="*/ 434109 h 434109"/>
              <a:gd name="connsiteX1-3" fmla="*/ 3362037 w 3796146"/>
              <a:gd name="connsiteY1-4" fmla="*/ 0 h 434109"/>
              <a:gd name="connsiteX2-5" fmla="*/ 0 w 3796146"/>
              <a:gd name="connsiteY2-6" fmla="*/ 0 h 4341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796146" h="434109">
                <a:moveTo>
                  <a:pt x="3796146" y="434109"/>
                </a:moveTo>
                <a:lnTo>
                  <a:pt x="3362037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661268" y="3143966"/>
            <a:ext cx="138545" cy="13854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任意多边形: 形状 21"/>
          <p:cNvSpPr/>
          <p:nvPr/>
        </p:nvSpPr>
        <p:spPr>
          <a:xfrm flipV="1">
            <a:off x="711826" y="5386615"/>
            <a:ext cx="4035576" cy="475332"/>
          </a:xfrm>
          <a:custGeom>
            <a:avLst/>
            <a:gdLst>
              <a:gd name="connsiteX0" fmla="*/ 3796146 w 3796146"/>
              <a:gd name="connsiteY0" fmla="*/ 526472 h 526472"/>
              <a:gd name="connsiteX1" fmla="*/ 3362037 w 3796146"/>
              <a:gd name="connsiteY1" fmla="*/ 92363 h 526472"/>
              <a:gd name="connsiteX2" fmla="*/ 0 w 3796146"/>
              <a:gd name="connsiteY2" fmla="*/ 92363 h 526472"/>
              <a:gd name="connsiteX3" fmla="*/ 0 w 3796146"/>
              <a:gd name="connsiteY3" fmla="*/ 0 h 526472"/>
              <a:gd name="connsiteX0-1" fmla="*/ 3796146 w 3796146"/>
              <a:gd name="connsiteY0-2" fmla="*/ 434109 h 434109"/>
              <a:gd name="connsiteX1-3" fmla="*/ 3362037 w 3796146"/>
              <a:gd name="connsiteY1-4" fmla="*/ 0 h 434109"/>
              <a:gd name="connsiteX2-5" fmla="*/ 0 w 3796146"/>
              <a:gd name="connsiteY2-6" fmla="*/ 0 h 4341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796146" h="434109">
                <a:moveTo>
                  <a:pt x="3796146" y="434109"/>
                </a:moveTo>
                <a:lnTo>
                  <a:pt x="3362037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661268" y="5791916"/>
            <a:ext cx="138545" cy="13854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任意多边形: 形状 23"/>
          <p:cNvSpPr/>
          <p:nvPr/>
        </p:nvSpPr>
        <p:spPr>
          <a:xfrm flipH="1">
            <a:off x="7420722" y="3217737"/>
            <a:ext cx="4059452" cy="475332"/>
          </a:xfrm>
          <a:custGeom>
            <a:avLst/>
            <a:gdLst>
              <a:gd name="connsiteX0" fmla="*/ 3796146 w 3796146"/>
              <a:gd name="connsiteY0" fmla="*/ 526472 h 526472"/>
              <a:gd name="connsiteX1" fmla="*/ 3362037 w 3796146"/>
              <a:gd name="connsiteY1" fmla="*/ 92363 h 526472"/>
              <a:gd name="connsiteX2" fmla="*/ 0 w 3796146"/>
              <a:gd name="connsiteY2" fmla="*/ 92363 h 526472"/>
              <a:gd name="connsiteX3" fmla="*/ 0 w 3796146"/>
              <a:gd name="connsiteY3" fmla="*/ 0 h 526472"/>
              <a:gd name="connsiteX0-1" fmla="*/ 3796146 w 3796146"/>
              <a:gd name="connsiteY0-2" fmla="*/ 434109 h 434109"/>
              <a:gd name="connsiteX1-3" fmla="*/ 3362037 w 3796146"/>
              <a:gd name="connsiteY1-4" fmla="*/ 0 h 434109"/>
              <a:gd name="connsiteX2-5" fmla="*/ 0 w 3796146"/>
              <a:gd name="connsiteY2-6" fmla="*/ 0 h 4341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796146" h="434109">
                <a:moveTo>
                  <a:pt x="3796146" y="434109"/>
                </a:moveTo>
                <a:lnTo>
                  <a:pt x="3362037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任意多边形: 形状 28"/>
          <p:cNvSpPr/>
          <p:nvPr/>
        </p:nvSpPr>
        <p:spPr>
          <a:xfrm flipH="1" flipV="1">
            <a:off x="7420722" y="5345450"/>
            <a:ext cx="4059452" cy="475332"/>
          </a:xfrm>
          <a:custGeom>
            <a:avLst/>
            <a:gdLst>
              <a:gd name="connsiteX0" fmla="*/ 3796146 w 3796146"/>
              <a:gd name="connsiteY0" fmla="*/ 526472 h 526472"/>
              <a:gd name="connsiteX1" fmla="*/ 3362037 w 3796146"/>
              <a:gd name="connsiteY1" fmla="*/ 92363 h 526472"/>
              <a:gd name="connsiteX2" fmla="*/ 0 w 3796146"/>
              <a:gd name="connsiteY2" fmla="*/ 92363 h 526472"/>
              <a:gd name="connsiteX3" fmla="*/ 0 w 3796146"/>
              <a:gd name="connsiteY3" fmla="*/ 0 h 526472"/>
              <a:gd name="connsiteX0-1" fmla="*/ 3796146 w 3796146"/>
              <a:gd name="connsiteY0-2" fmla="*/ 434109 h 434109"/>
              <a:gd name="connsiteX1-3" fmla="*/ 3362037 w 3796146"/>
              <a:gd name="connsiteY1-4" fmla="*/ 0 h 434109"/>
              <a:gd name="connsiteX2-5" fmla="*/ 0 w 3796146"/>
              <a:gd name="connsiteY2-6" fmla="*/ 0 h 4341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796146" h="434109">
                <a:moveTo>
                  <a:pt x="3796146" y="434109"/>
                </a:moveTo>
                <a:lnTo>
                  <a:pt x="3362037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11382940" y="3143966"/>
            <a:ext cx="138545" cy="13854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1382676" y="5751509"/>
            <a:ext cx="138545" cy="13854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98577" y="1983626"/>
            <a:ext cx="3752865" cy="99631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Smallholder and commercial farmers struggling with crop disease management.</a:t>
            </a:r>
            <a:endParaRPr lang="en-US" alt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694436" y="1996927"/>
            <a:ext cx="3846190" cy="66421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 </a:t>
            </a:r>
            <a:r>
              <a:rPr lang="en-US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Research institutions seeking innovative agricultural solutions.</a:t>
            </a:r>
            <a:endParaRPr lang="en-US" alt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758169" y="4632509"/>
            <a:ext cx="3782457" cy="99631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Policymakers and NGOs promoting food security and sustainable practices.</a:t>
            </a: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.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98577" y="4594898"/>
            <a:ext cx="3798987" cy="99631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Agricultural extension officers aiding farmers in disease diagnosis.</a:t>
            </a:r>
            <a:endParaRPr lang="en-US" alt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454094" y="2831378"/>
            <a:ext cx="3240342" cy="3233326"/>
            <a:chOff x="4454094" y="2458149"/>
            <a:chExt cx="3240342" cy="3233326"/>
          </a:xfr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59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" name="任意多边形: 形状 8"/>
            <p:cNvSpPr/>
            <p:nvPr/>
          </p:nvSpPr>
          <p:spPr>
            <a:xfrm>
              <a:off x="4454094" y="4072629"/>
              <a:ext cx="1618846" cy="1618846"/>
            </a:xfrm>
            <a:custGeom>
              <a:avLst/>
              <a:gdLst>
                <a:gd name="connsiteX0" fmla="*/ 0 w 2198385"/>
                <a:gd name="connsiteY0" fmla="*/ 0 h 2198385"/>
                <a:gd name="connsiteX1" fmla="*/ 747213 w 2198385"/>
                <a:gd name="connsiteY1" fmla="*/ 0 h 2198385"/>
                <a:gd name="connsiteX2" fmla="*/ 754625 w 2198385"/>
                <a:gd name="connsiteY2" fmla="*/ 146768 h 2198385"/>
                <a:gd name="connsiteX3" fmla="*/ 2051618 w 2198385"/>
                <a:gd name="connsiteY3" fmla="*/ 1443761 h 2198385"/>
                <a:gd name="connsiteX4" fmla="*/ 2198385 w 2198385"/>
                <a:gd name="connsiteY4" fmla="*/ 1451172 h 2198385"/>
                <a:gd name="connsiteX5" fmla="*/ 2198385 w 2198385"/>
                <a:gd name="connsiteY5" fmla="*/ 2198385 h 2198385"/>
                <a:gd name="connsiteX6" fmla="*/ 1975220 w 2198385"/>
                <a:gd name="connsiteY6" fmla="*/ 2187116 h 2198385"/>
                <a:gd name="connsiteX7" fmla="*/ 11270 w 2198385"/>
                <a:gd name="connsiteY7" fmla="*/ 223166 h 2198385"/>
                <a:gd name="connsiteX8" fmla="*/ 0 w 2198385"/>
                <a:gd name="connsiteY8" fmla="*/ 0 h 219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8385" h="2198385">
                  <a:moveTo>
                    <a:pt x="0" y="0"/>
                  </a:moveTo>
                  <a:lnTo>
                    <a:pt x="747213" y="0"/>
                  </a:lnTo>
                  <a:lnTo>
                    <a:pt x="754625" y="146768"/>
                  </a:lnTo>
                  <a:cubicBezTo>
                    <a:pt x="824075" y="830636"/>
                    <a:pt x="1367750" y="1374310"/>
                    <a:pt x="2051618" y="1443761"/>
                  </a:cubicBezTo>
                  <a:lnTo>
                    <a:pt x="2198385" y="1451172"/>
                  </a:lnTo>
                  <a:lnTo>
                    <a:pt x="2198385" y="2198385"/>
                  </a:lnTo>
                  <a:lnTo>
                    <a:pt x="1975220" y="2187116"/>
                  </a:lnTo>
                  <a:cubicBezTo>
                    <a:pt x="939684" y="2081952"/>
                    <a:pt x="116434" y="1258701"/>
                    <a:pt x="11270" y="22316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6075591" y="2458149"/>
              <a:ext cx="1618845" cy="1618844"/>
            </a:xfrm>
            <a:custGeom>
              <a:avLst/>
              <a:gdLst>
                <a:gd name="connsiteX0" fmla="*/ 0 w 2198384"/>
                <a:gd name="connsiteY0" fmla="*/ 747213 h 2198383"/>
                <a:gd name="connsiteX1" fmla="*/ 0 w 2198384"/>
                <a:gd name="connsiteY1" fmla="*/ 0 h 2198383"/>
                <a:gd name="connsiteX2" fmla="*/ 223165 w 2198384"/>
                <a:gd name="connsiteY2" fmla="*/ 11269 h 2198383"/>
                <a:gd name="connsiteX3" fmla="*/ 2187115 w 2198384"/>
                <a:gd name="connsiteY3" fmla="*/ 1975219 h 2198383"/>
                <a:gd name="connsiteX4" fmla="*/ 2198384 w 2198384"/>
                <a:gd name="connsiteY4" fmla="*/ 2198383 h 2198383"/>
                <a:gd name="connsiteX5" fmla="*/ 1451171 w 2198384"/>
                <a:gd name="connsiteY5" fmla="*/ 2198383 h 2198383"/>
                <a:gd name="connsiteX6" fmla="*/ 1443760 w 2198384"/>
                <a:gd name="connsiteY6" fmla="*/ 2051617 h 2198383"/>
                <a:gd name="connsiteX7" fmla="*/ 146767 w 2198384"/>
                <a:gd name="connsiteY7" fmla="*/ 754624 h 2198383"/>
                <a:gd name="connsiteX8" fmla="*/ 0 w 2198384"/>
                <a:gd name="connsiteY8" fmla="*/ 747213 h 219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8384" h="2198383">
                  <a:moveTo>
                    <a:pt x="0" y="747213"/>
                  </a:moveTo>
                  <a:lnTo>
                    <a:pt x="0" y="0"/>
                  </a:lnTo>
                  <a:lnTo>
                    <a:pt x="223165" y="11269"/>
                  </a:lnTo>
                  <a:cubicBezTo>
                    <a:pt x="1258700" y="116433"/>
                    <a:pt x="2081951" y="939684"/>
                    <a:pt x="2187115" y="1975219"/>
                  </a:cubicBezTo>
                  <a:lnTo>
                    <a:pt x="2198384" y="2198383"/>
                  </a:lnTo>
                  <a:lnTo>
                    <a:pt x="1451171" y="2198383"/>
                  </a:lnTo>
                  <a:lnTo>
                    <a:pt x="1443760" y="2051617"/>
                  </a:lnTo>
                  <a:cubicBezTo>
                    <a:pt x="1374309" y="1367749"/>
                    <a:pt x="830635" y="824075"/>
                    <a:pt x="146767" y="754624"/>
                  </a:cubicBezTo>
                  <a:lnTo>
                    <a:pt x="0" y="74721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2" name="任意多边形: 形状 11"/>
          <p:cNvSpPr/>
          <p:nvPr/>
        </p:nvSpPr>
        <p:spPr>
          <a:xfrm>
            <a:off x="4454094" y="2831378"/>
            <a:ext cx="1618845" cy="1618844"/>
          </a:xfrm>
          <a:custGeom>
            <a:avLst/>
            <a:gdLst>
              <a:gd name="connsiteX0" fmla="*/ 0 w 2198384"/>
              <a:gd name="connsiteY0" fmla="*/ 2198383 h 2198383"/>
              <a:gd name="connsiteX1" fmla="*/ 11269 w 2198384"/>
              <a:gd name="connsiteY1" fmla="*/ 1975219 h 2198383"/>
              <a:gd name="connsiteX2" fmla="*/ 1975219 w 2198384"/>
              <a:gd name="connsiteY2" fmla="*/ 11269 h 2198383"/>
              <a:gd name="connsiteX3" fmla="*/ 2198384 w 2198384"/>
              <a:gd name="connsiteY3" fmla="*/ 0 h 2198383"/>
              <a:gd name="connsiteX4" fmla="*/ 2198384 w 2198384"/>
              <a:gd name="connsiteY4" fmla="*/ 747213 h 2198383"/>
              <a:gd name="connsiteX5" fmla="*/ 2051617 w 2198384"/>
              <a:gd name="connsiteY5" fmla="*/ 754624 h 2198383"/>
              <a:gd name="connsiteX6" fmla="*/ 754624 w 2198384"/>
              <a:gd name="connsiteY6" fmla="*/ 2051617 h 2198383"/>
              <a:gd name="connsiteX7" fmla="*/ 747213 w 2198384"/>
              <a:gd name="connsiteY7" fmla="*/ 2198383 h 2198383"/>
              <a:gd name="connsiteX8" fmla="*/ 0 w 2198384"/>
              <a:gd name="connsiteY8" fmla="*/ 2198383 h 2198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8384" h="2198383">
                <a:moveTo>
                  <a:pt x="0" y="2198383"/>
                </a:moveTo>
                <a:lnTo>
                  <a:pt x="11269" y="1975219"/>
                </a:lnTo>
                <a:cubicBezTo>
                  <a:pt x="116433" y="939684"/>
                  <a:pt x="939683" y="116433"/>
                  <a:pt x="1975219" y="11269"/>
                </a:cubicBezTo>
                <a:lnTo>
                  <a:pt x="2198384" y="0"/>
                </a:lnTo>
                <a:lnTo>
                  <a:pt x="2198384" y="747213"/>
                </a:lnTo>
                <a:lnTo>
                  <a:pt x="2051617" y="754624"/>
                </a:lnTo>
                <a:cubicBezTo>
                  <a:pt x="1367749" y="824075"/>
                  <a:pt x="824074" y="1367749"/>
                  <a:pt x="754624" y="2051617"/>
                </a:cubicBezTo>
                <a:lnTo>
                  <a:pt x="747213" y="2198383"/>
                </a:lnTo>
                <a:lnTo>
                  <a:pt x="0" y="21983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6075591" y="4445859"/>
            <a:ext cx="1618845" cy="1618846"/>
          </a:xfrm>
          <a:custGeom>
            <a:avLst/>
            <a:gdLst>
              <a:gd name="connsiteX0" fmla="*/ 0 w 2198384"/>
              <a:gd name="connsiteY0" fmla="*/ 2198385 h 2198385"/>
              <a:gd name="connsiteX1" fmla="*/ 0 w 2198384"/>
              <a:gd name="connsiteY1" fmla="*/ 1451172 h 2198385"/>
              <a:gd name="connsiteX2" fmla="*/ 146767 w 2198384"/>
              <a:gd name="connsiteY2" fmla="*/ 1443761 h 2198385"/>
              <a:gd name="connsiteX3" fmla="*/ 1443760 w 2198384"/>
              <a:gd name="connsiteY3" fmla="*/ 146768 h 2198385"/>
              <a:gd name="connsiteX4" fmla="*/ 1451171 w 2198384"/>
              <a:gd name="connsiteY4" fmla="*/ 0 h 2198385"/>
              <a:gd name="connsiteX5" fmla="*/ 2198384 w 2198384"/>
              <a:gd name="connsiteY5" fmla="*/ 0 h 2198385"/>
              <a:gd name="connsiteX6" fmla="*/ 2187115 w 2198384"/>
              <a:gd name="connsiteY6" fmla="*/ 223166 h 2198385"/>
              <a:gd name="connsiteX7" fmla="*/ 223165 w 2198384"/>
              <a:gd name="connsiteY7" fmla="*/ 2187116 h 2198385"/>
              <a:gd name="connsiteX8" fmla="*/ 0 w 2198384"/>
              <a:gd name="connsiteY8" fmla="*/ 2198385 h 2198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8384" h="2198385">
                <a:moveTo>
                  <a:pt x="0" y="2198385"/>
                </a:moveTo>
                <a:lnTo>
                  <a:pt x="0" y="1451172"/>
                </a:lnTo>
                <a:lnTo>
                  <a:pt x="146767" y="1443761"/>
                </a:lnTo>
                <a:cubicBezTo>
                  <a:pt x="830635" y="1374310"/>
                  <a:pt x="1374309" y="830636"/>
                  <a:pt x="1443760" y="146768"/>
                </a:cubicBezTo>
                <a:lnTo>
                  <a:pt x="1451171" y="0"/>
                </a:lnTo>
                <a:lnTo>
                  <a:pt x="2198384" y="0"/>
                </a:lnTo>
                <a:lnTo>
                  <a:pt x="2187115" y="223166"/>
                </a:lnTo>
                <a:cubicBezTo>
                  <a:pt x="2081951" y="1258701"/>
                  <a:pt x="1258700" y="2081952"/>
                  <a:pt x="223165" y="2187116"/>
                </a:cubicBezTo>
                <a:lnTo>
                  <a:pt x="0" y="21983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970" y="2472690"/>
            <a:ext cx="3292475" cy="3592830"/>
          </a:xfrm>
          <a:prstGeom prst="round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green leafed plants during daytime"/>
          <p:cNvPicPr>
            <a:picLocks noChangeAspect="1" noChangeArrowheads="1"/>
          </p:cNvPicPr>
          <p:nvPr/>
        </p:nvPicPr>
        <p:blipFill>
          <a:blip r:embed="rId1">
            <a:alphaModFix amt="1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45100" r="935" b="18101"/>
          <a:stretch>
            <a:fillRect/>
          </a:stretch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 descr="red strawberry fruit on green leave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4" b="30824"/>
          <a:stretch>
            <a:fillRect/>
          </a:stretch>
        </p:blipFill>
        <p:spPr bwMode="auto">
          <a:xfrm>
            <a:off x="9933176" y="3429000"/>
            <a:ext cx="1582855" cy="101576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 descr="selective focus photography of tomato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t="40136" r="3003" b="19727"/>
          <a:stretch>
            <a:fillRect/>
          </a:stretch>
        </p:blipFill>
        <p:spPr bwMode="auto">
          <a:xfrm>
            <a:off x="9933176" y="1749424"/>
            <a:ext cx="1585723" cy="101576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60400" y="628490"/>
            <a:ext cx="4000036" cy="4921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accent1"/>
                </a:solidFill>
                <a:cs typeface="OPPOSans R" panose="00020600040101010101" pitchFamily="18" charset="-122"/>
              </a:rPr>
              <a:t>Problems</a:t>
            </a:r>
            <a:endParaRPr lang="en-US" altLang="zh-CN" sz="3200" dirty="0">
              <a:solidFill>
                <a:schemeClr val="accent1"/>
              </a:solidFill>
              <a:cs typeface="OPPOSans R" panose="00020600040101010101" pitchFamily="18" charset="-122"/>
            </a:endParaRPr>
          </a:p>
        </p:txBody>
      </p:sp>
      <p:sp>
        <p:nvSpPr>
          <p:cNvPr id="3" name="íšḻïḑe"/>
          <p:cNvSpPr/>
          <p:nvPr/>
        </p:nvSpPr>
        <p:spPr>
          <a:xfrm>
            <a:off x="4525492" y="1749423"/>
            <a:ext cx="5117957" cy="1015767"/>
          </a:xfrm>
          <a:prstGeom prst="round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/>
          </a:ln>
          <a:effectLst/>
        </p:spPr>
        <p:txBody>
          <a:bodyPr wrap="none" rtlCol="0" anchor="ctr"/>
          <a:lstStyle/>
          <a:p>
            <a:pPr algn="ctr"/>
            <a:endParaRPr lang="en-US" altLang="zh-CN" sz="1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59630" y="1786255"/>
            <a:ext cx="4882515" cy="11430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Essential crops like maize, potatoes, and tomatoes face increasing threats from diseases, reducing yields.</a:t>
            </a:r>
            <a:endParaRPr lang="en-US" alt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9" name="íšḻïḑe"/>
          <p:cNvSpPr/>
          <p:nvPr/>
        </p:nvSpPr>
        <p:spPr>
          <a:xfrm>
            <a:off x="4525492" y="3429000"/>
            <a:ext cx="5117957" cy="1015767"/>
          </a:xfrm>
          <a:prstGeom prst="roundRect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  <a:effectLst/>
        </p:spPr>
        <p:txBody>
          <a:bodyPr wrap="none" rtlCol="0" anchor="ctr"/>
          <a:lstStyle/>
          <a:p>
            <a:pPr algn="ctr"/>
            <a:endParaRPr lang="en-US" altLang="zh-CN" sz="1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15205" y="3463925"/>
            <a:ext cx="4726940" cy="11449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en-US" b="0" dirty="0">
                <a:solidFill>
                  <a:schemeClr val="bg1"/>
                </a:solidFill>
                <a:effectLst/>
                <a:cs typeface="OPPOSans R" panose="00020600040101010101" pitchFamily="18" charset="-122"/>
              </a:rPr>
              <a:t>Rising crop diseases lead to economic strain, food shortages, and challenges for farmers’ livelihoods.</a:t>
            </a:r>
            <a:endParaRPr lang="en-US" altLang="en-US" b="0" dirty="0">
              <a:solidFill>
                <a:schemeClr val="bg1"/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13" name="íšḻïḑe"/>
          <p:cNvSpPr/>
          <p:nvPr/>
        </p:nvSpPr>
        <p:spPr>
          <a:xfrm>
            <a:off x="4525492" y="5108577"/>
            <a:ext cx="5117957" cy="1015767"/>
          </a:xfrm>
          <a:prstGeom prst="round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/>
          </a:ln>
          <a:effectLst/>
        </p:spPr>
        <p:txBody>
          <a:bodyPr wrap="none" rtlCol="0" anchor="ctr"/>
          <a:lstStyle/>
          <a:p>
            <a:pPr algn="ctr"/>
            <a:endParaRPr lang="en-US" altLang="zh-CN" sz="1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15205" y="5143500"/>
            <a:ext cx="4726940" cy="11449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 </a:t>
            </a:r>
            <a:r>
              <a:rPr lang="en-US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Lack of early disease detection hampers timely intervention, risking crop damage and food production sustainability.</a:t>
            </a:r>
            <a:endParaRPr lang="en-US" alt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pic>
        <p:nvPicPr>
          <p:cNvPr id="18" name="图片 17" descr="purple eggpla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" t="42806" r="5236" b="14388"/>
          <a:stretch>
            <a:fillRect/>
          </a:stretch>
        </p:blipFill>
        <p:spPr bwMode="auto">
          <a:xfrm>
            <a:off x="9933177" y="5108578"/>
            <a:ext cx="1585723" cy="101576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图片 3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4"/>
          <a:stretch>
            <a:fillRect/>
          </a:stretch>
        </p:blipFill>
        <p:spPr>
          <a:xfrm>
            <a:off x="1" y="1173718"/>
            <a:ext cx="5424033" cy="5684282"/>
          </a:xfrm>
          <a:custGeom>
            <a:avLst/>
            <a:gdLst>
              <a:gd name="connsiteX0" fmla="*/ 0 w 5424033"/>
              <a:gd name="connsiteY0" fmla="*/ 0 h 5684282"/>
              <a:gd name="connsiteX1" fmla="*/ 5424033 w 5424033"/>
              <a:gd name="connsiteY1" fmla="*/ 0 h 5684282"/>
              <a:gd name="connsiteX2" fmla="*/ 5424033 w 5424033"/>
              <a:gd name="connsiteY2" fmla="*/ 5684282 h 5684282"/>
              <a:gd name="connsiteX3" fmla="*/ 0 w 5424033"/>
              <a:gd name="connsiteY3" fmla="*/ 5684282 h 568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4033" h="5684282">
                <a:moveTo>
                  <a:pt x="0" y="0"/>
                </a:moveTo>
                <a:lnTo>
                  <a:pt x="5424033" y="0"/>
                </a:lnTo>
                <a:lnTo>
                  <a:pt x="5424033" y="5684282"/>
                </a:lnTo>
                <a:lnTo>
                  <a:pt x="0" y="5684282"/>
                </a:lnTo>
                <a:close/>
              </a:path>
            </a:pathLst>
          </a:custGeom>
          <a:effectLst>
            <a:outerShdw blurRad="304800" dist="393700" algn="l" rotWithShape="0">
              <a:schemeClr val="accent1">
                <a:lumMod val="50000"/>
                <a:alpha val="14000"/>
              </a:schemeClr>
            </a:outerShdw>
          </a:effectLst>
        </p:spPr>
      </p:pic>
      <p:grpSp>
        <p:nvGrpSpPr>
          <p:cNvPr id="38" name="组合 37"/>
          <p:cNvGrpSpPr/>
          <p:nvPr/>
        </p:nvGrpSpPr>
        <p:grpSpPr>
          <a:xfrm>
            <a:off x="11122818" y="950868"/>
            <a:ext cx="396081" cy="77090"/>
            <a:chOff x="10927556" y="913606"/>
            <a:chExt cx="591344" cy="115094"/>
          </a:xfrm>
        </p:grpSpPr>
        <p:sp>
          <p:nvSpPr>
            <p:cNvPr id="40" name="椭圆 39"/>
            <p:cNvSpPr/>
            <p:nvPr/>
          </p:nvSpPr>
          <p:spPr>
            <a:xfrm>
              <a:off x="1092755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1165681" y="913606"/>
              <a:ext cx="115094" cy="11509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140380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green leafed plants during daytime"/>
          <p:cNvPicPr>
            <a:picLocks noChangeAspect="1" noChangeArrowheads="1"/>
          </p:cNvPicPr>
          <p:nvPr/>
        </p:nvPicPr>
        <p:blipFill>
          <a:blip r:embed="rId1">
            <a:alphaModFix amt="1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45100" r="935" b="18101"/>
          <a:stretch>
            <a:fillRect/>
          </a:stretch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60400" y="628490"/>
            <a:ext cx="4000036" cy="147701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accent1"/>
                </a:solidFill>
                <a:cs typeface="OPPOSans R" panose="00020600040101010101" pitchFamily="18" charset="-122"/>
              </a:rPr>
              <a:t>Proposed Solutions</a:t>
            </a:r>
            <a:br>
              <a:rPr lang="en-US" altLang="zh-CN" sz="3200" dirty="0">
                <a:solidFill>
                  <a:schemeClr val="accent1"/>
                </a:solidFill>
                <a:cs typeface="OPPOSans R" panose="00020600040101010101" pitchFamily="18" charset="-122"/>
              </a:rPr>
            </a:br>
            <a:endParaRPr lang="en-US" altLang="zh-CN" sz="3200" dirty="0">
              <a:solidFill>
                <a:schemeClr val="accent1"/>
              </a:solidFill>
              <a:cs typeface="OPPOSans R" panose="00020600040101010101" pitchFamily="18" charset="-122"/>
            </a:endParaRPr>
          </a:p>
        </p:txBody>
      </p:sp>
      <p:grpSp>
        <p:nvGrpSpPr>
          <p:cNvPr id="8193" name="组合 8192"/>
          <p:cNvGrpSpPr/>
          <p:nvPr/>
        </p:nvGrpSpPr>
        <p:grpSpPr>
          <a:xfrm>
            <a:off x="571391" y="1606438"/>
            <a:ext cx="3429109" cy="2730346"/>
            <a:chOff x="571391" y="1606438"/>
            <a:chExt cx="3429109" cy="2730346"/>
          </a:xfrm>
        </p:grpSpPr>
        <p:sp>
          <p:nvSpPr>
            <p:cNvPr id="7" name="文本框 6"/>
            <p:cNvSpPr txBox="1"/>
            <p:nvPr/>
          </p:nvSpPr>
          <p:spPr>
            <a:xfrm>
              <a:off x="1364150" y="1790330"/>
              <a:ext cx="1019510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b" anchorCtr="0">
              <a:spAutoFit/>
            </a:bodyPr>
            <a:lstStyle/>
            <a:p>
              <a:r>
                <a:rPr kumimoji="1" lang="en-US" altLang="zh-CN" sz="2400" dirty="0">
                  <a:solidFill>
                    <a:schemeClr val="accent1"/>
                  </a:solidFill>
                  <a:latin typeface="+mj-lt"/>
                  <a:ea typeface="Microsoft YaHei" panose="020B0503020204020204" pitchFamily="34" charset="-122"/>
                  <a:sym typeface="Arial" panose="020B0604020202020204" pitchFamily="34" charset="0"/>
                </a:rPr>
                <a:t>Step 1</a:t>
              </a:r>
              <a:endParaRPr kumimoji="1" lang="en-US" altLang="zh-CN" sz="2400" dirty="0">
                <a:solidFill>
                  <a:schemeClr val="accent1"/>
                </a:solidFill>
                <a:latin typeface="+mj-lt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60400" y="3008364"/>
              <a:ext cx="3340100" cy="132842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marL="360045" indent="-360045">
                <a:lnSpc>
                  <a:spcPct val="120000"/>
                </a:lnSpc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en-US" altLang="zh-CN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OPPOSans R" panose="00020600040101010101" pitchFamily="18" charset="-122"/>
                </a:rPr>
                <a:t> </a:t>
              </a:r>
              <a:r>
                <a:rPr lang="en-US" alt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OPPOSans R" panose="00020600040101010101" pitchFamily="18" charset="-122"/>
                </a:rPr>
                <a:t>Machine Learning Model: Develop a CNN to classify crop diseases in maize, potatoes, and tomatoes.</a:t>
              </a:r>
              <a:endPara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endParaRPr>
            </a:p>
          </p:txBody>
        </p:sp>
        <p:pic>
          <p:nvPicPr>
            <p:cNvPr id="21" name="图形 20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391" y="1606438"/>
              <a:ext cx="686239" cy="686239"/>
            </a:xfrm>
            <a:prstGeom prst="rect">
              <a:avLst/>
            </a:prstGeom>
          </p:spPr>
        </p:pic>
        <p:cxnSp>
          <p:nvCxnSpPr>
            <p:cNvPr id="10" name="直接箭头连接符 6"/>
            <p:cNvCxnSpPr/>
            <p:nvPr/>
          </p:nvCxnSpPr>
          <p:spPr>
            <a:xfrm>
              <a:off x="660400" y="2383581"/>
              <a:ext cx="2707640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92" name="组合 8191"/>
          <p:cNvGrpSpPr/>
          <p:nvPr/>
        </p:nvGrpSpPr>
        <p:grpSpPr>
          <a:xfrm>
            <a:off x="4621107" y="1606438"/>
            <a:ext cx="3345924" cy="2716376"/>
            <a:chOff x="4381445" y="1606438"/>
            <a:chExt cx="3345924" cy="2716376"/>
          </a:xfrm>
        </p:grpSpPr>
        <p:sp>
          <p:nvSpPr>
            <p:cNvPr id="27" name="文本框 26"/>
            <p:cNvSpPr txBox="1"/>
            <p:nvPr/>
          </p:nvSpPr>
          <p:spPr>
            <a:xfrm>
              <a:off x="5174204" y="1790330"/>
              <a:ext cx="107080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b" anchorCtr="0">
              <a:spAutoFit/>
            </a:bodyPr>
            <a:lstStyle/>
            <a:p>
              <a:r>
                <a:rPr kumimoji="1" lang="en-US" altLang="zh-CN" sz="2400" dirty="0">
                  <a:solidFill>
                    <a:schemeClr val="accent1"/>
                  </a:solidFill>
                  <a:latin typeface="+mj-lt"/>
                  <a:ea typeface="Microsoft YaHei" panose="020B0503020204020204" pitchFamily="34" charset="-122"/>
                  <a:sym typeface="Arial" panose="020B0604020202020204" pitchFamily="34" charset="0"/>
                </a:rPr>
                <a:t>Step 2</a:t>
              </a:r>
              <a:endParaRPr kumimoji="1" lang="en-US" altLang="zh-CN" sz="2400" dirty="0">
                <a:solidFill>
                  <a:schemeClr val="accent1"/>
                </a:solidFill>
                <a:latin typeface="+mj-lt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2" name="图形 21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81445" y="1606438"/>
              <a:ext cx="686239" cy="686239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4387269" y="2994394"/>
              <a:ext cx="3340100" cy="132842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indent="0">
                <a:lnSpc>
                  <a:spcPct val="120000"/>
                </a:lnSpc>
                <a:buClr>
                  <a:schemeClr val="accent1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OPPOSans R" panose="00020600040101010101" pitchFamily="18" charset="-122"/>
                </a:rPr>
                <a:t>Web Platform: Create a user-friendly web app for real-time crop disease analysis and treatment recommendations.</a:t>
              </a:r>
              <a:r>
                <a:rPr lang="en-US" altLang="zh-CN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OPPOSans R" panose="00020600040101010101" pitchFamily="18" charset="-122"/>
                </a:rPr>
                <a:t>.</a:t>
              </a:r>
              <a:endPara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endParaRPr>
            </a:p>
          </p:txBody>
        </p:sp>
        <p:cxnSp>
          <p:nvCxnSpPr>
            <p:cNvPr id="41" name="直接箭头连接符 6"/>
            <p:cNvCxnSpPr/>
            <p:nvPr/>
          </p:nvCxnSpPr>
          <p:spPr>
            <a:xfrm>
              <a:off x="4470454" y="2383581"/>
              <a:ext cx="2707640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/>
          <p:cNvGrpSpPr/>
          <p:nvPr/>
        </p:nvGrpSpPr>
        <p:grpSpPr>
          <a:xfrm>
            <a:off x="8670822" y="1606438"/>
            <a:ext cx="3429109" cy="2730346"/>
            <a:chOff x="8191499" y="1606438"/>
            <a:chExt cx="3429109" cy="2730346"/>
          </a:xfrm>
        </p:grpSpPr>
        <p:sp>
          <p:nvSpPr>
            <p:cNvPr id="32" name="文本框 31"/>
            <p:cNvSpPr txBox="1"/>
            <p:nvPr/>
          </p:nvSpPr>
          <p:spPr>
            <a:xfrm>
              <a:off x="8984258" y="1790330"/>
              <a:ext cx="107080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b" anchorCtr="0">
              <a:spAutoFit/>
            </a:bodyPr>
            <a:lstStyle/>
            <a:p>
              <a:r>
                <a:rPr kumimoji="1" lang="en-US" altLang="zh-CN" sz="2400" dirty="0">
                  <a:solidFill>
                    <a:schemeClr val="accent1"/>
                  </a:solidFill>
                  <a:latin typeface="+mj-lt"/>
                  <a:ea typeface="Microsoft YaHei" panose="020B0503020204020204" pitchFamily="34" charset="-122"/>
                  <a:sym typeface="Arial" panose="020B0604020202020204" pitchFamily="34" charset="0"/>
                </a:rPr>
                <a:t>Step 3</a:t>
              </a:r>
              <a:endParaRPr kumimoji="1" lang="en-US" altLang="zh-CN" sz="2400" dirty="0">
                <a:solidFill>
                  <a:schemeClr val="accent1"/>
                </a:solidFill>
                <a:latin typeface="+mj-lt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3" name="图形 22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91499" y="1606438"/>
              <a:ext cx="686239" cy="686239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8280508" y="3008364"/>
              <a:ext cx="3340100" cy="132842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indent="0">
                <a:lnSpc>
                  <a:spcPct val="120000"/>
                </a:lnSpc>
                <a:buClr>
                  <a:schemeClr val="accent1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cs typeface="OPPOSans R" panose="00020600040101010101" pitchFamily="18" charset="-122"/>
                </a:rPr>
                <a:t>Data Collection: Build a diverse crop image dataset for improved disease detection.</a:t>
              </a:r>
              <a:endParaRPr lang="en-US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endParaRPr>
            </a:p>
          </p:txBody>
        </p:sp>
        <p:cxnSp>
          <p:nvCxnSpPr>
            <p:cNvPr id="42" name="直接箭头连接符 6"/>
            <p:cNvCxnSpPr/>
            <p:nvPr/>
          </p:nvCxnSpPr>
          <p:spPr>
            <a:xfrm>
              <a:off x="8280508" y="2383581"/>
              <a:ext cx="2707640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9"/>
          <a:srcRect r="199"/>
          <a:stretch>
            <a:fillRect/>
          </a:stretch>
        </p:blipFill>
        <p:spPr>
          <a:xfrm>
            <a:off x="0" y="5251562"/>
            <a:ext cx="12192000" cy="1606438"/>
          </a:xfrm>
          <a:custGeom>
            <a:avLst/>
            <a:gdLst>
              <a:gd name="connsiteX0" fmla="*/ 0 w 12192000"/>
              <a:gd name="connsiteY0" fmla="*/ 0 h 1606438"/>
              <a:gd name="connsiteX1" fmla="*/ 12192000 w 12192000"/>
              <a:gd name="connsiteY1" fmla="*/ 0 h 1606438"/>
              <a:gd name="connsiteX2" fmla="*/ 12192000 w 12192000"/>
              <a:gd name="connsiteY2" fmla="*/ 1606438 h 1606438"/>
              <a:gd name="connsiteX3" fmla="*/ 0 w 12192000"/>
              <a:gd name="connsiteY3" fmla="*/ 1606438 h 160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606438">
                <a:moveTo>
                  <a:pt x="0" y="0"/>
                </a:moveTo>
                <a:lnTo>
                  <a:pt x="12192000" y="0"/>
                </a:lnTo>
                <a:lnTo>
                  <a:pt x="12192000" y="1606438"/>
                </a:lnTo>
                <a:lnTo>
                  <a:pt x="0" y="1606438"/>
                </a:lnTo>
                <a:close/>
              </a:path>
            </a:pathLst>
          </a:custGeom>
        </p:spPr>
      </p:pic>
      <p:pic>
        <p:nvPicPr>
          <p:cNvPr id="60" name="图片 59" descr="图片包含 烟, 游戏机&#10;&#10;描述已自动生成"/>
          <p:cNvPicPr>
            <a:picLocks noChangeAspect="1"/>
          </p:cNvPicPr>
          <p:nvPr/>
        </p:nvPicPr>
        <p:blipFill>
          <a:blip r:embed="rId10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0400"/>
          <a:stretch>
            <a:fillRect/>
          </a:stretch>
        </p:blipFill>
        <p:spPr>
          <a:xfrm>
            <a:off x="6096000" y="4758702"/>
            <a:ext cx="6096000" cy="2099298"/>
          </a:xfrm>
          <a:custGeom>
            <a:avLst/>
            <a:gdLst>
              <a:gd name="connsiteX0" fmla="*/ 0 w 6096000"/>
              <a:gd name="connsiteY0" fmla="*/ 0 h 2099298"/>
              <a:gd name="connsiteX1" fmla="*/ 6096000 w 6096000"/>
              <a:gd name="connsiteY1" fmla="*/ 0 h 2099298"/>
              <a:gd name="connsiteX2" fmla="*/ 6096000 w 6096000"/>
              <a:gd name="connsiteY2" fmla="*/ 2099298 h 2099298"/>
              <a:gd name="connsiteX3" fmla="*/ 0 w 6096000"/>
              <a:gd name="connsiteY3" fmla="*/ 2099298 h 209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099298">
                <a:moveTo>
                  <a:pt x="0" y="0"/>
                </a:moveTo>
                <a:lnTo>
                  <a:pt x="6096000" y="0"/>
                </a:lnTo>
                <a:lnTo>
                  <a:pt x="6096000" y="2099298"/>
                </a:lnTo>
                <a:lnTo>
                  <a:pt x="0" y="2099298"/>
                </a:lnTo>
                <a:close/>
              </a:path>
            </a:pathLst>
          </a:custGeom>
        </p:spPr>
      </p:pic>
      <p:pic>
        <p:nvPicPr>
          <p:cNvPr id="62" name="图片 61" descr="天空中有月亮&#10;&#10;中度可信度描述已自动生成"/>
          <p:cNvPicPr>
            <a:picLocks noChangeAspect="1"/>
          </p:cNvPicPr>
          <p:nvPr/>
        </p:nvPicPr>
        <p:blipFill>
          <a:blip r:embed="rId11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2" b="71329"/>
          <a:stretch>
            <a:fillRect/>
          </a:stretch>
        </p:blipFill>
        <p:spPr>
          <a:xfrm>
            <a:off x="1" y="4891718"/>
            <a:ext cx="9361387" cy="1966283"/>
          </a:xfrm>
          <a:custGeom>
            <a:avLst/>
            <a:gdLst>
              <a:gd name="connsiteX0" fmla="*/ 0 w 9361387"/>
              <a:gd name="connsiteY0" fmla="*/ 0 h 1966283"/>
              <a:gd name="connsiteX1" fmla="*/ 9361387 w 9361387"/>
              <a:gd name="connsiteY1" fmla="*/ 0 h 1966283"/>
              <a:gd name="connsiteX2" fmla="*/ 9361387 w 9361387"/>
              <a:gd name="connsiteY2" fmla="*/ 1966283 h 1966283"/>
              <a:gd name="connsiteX3" fmla="*/ 0 w 9361387"/>
              <a:gd name="connsiteY3" fmla="*/ 1966283 h 196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61387" h="1966283">
                <a:moveTo>
                  <a:pt x="0" y="0"/>
                </a:moveTo>
                <a:lnTo>
                  <a:pt x="9361387" y="0"/>
                </a:lnTo>
                <a:lnTo>
                  <a:pt x="9361387" y="1966283"/>
                </a:lnTo>
                <a:lnTo>
                  <a:pt x="0" y="1966283"/>
                </a:lnTo>
                <a:close/>
              </a:path>
            </a:pathLst>
          </a:custGeom>
        </p:spPr>
      </p:pic>
      <p:grpSp>
        <p:nvGrpSpPr>
          <p:cNvPr id="8195" name="组合 8194"/>
          <p:cNvGrpSpPr/>
          <p:nvPr/>
        </p:nvGrpSpPr>
        <p:grpSpPr>
          <a:xfrm>
            <a:off x="11122818" y="950868"/>
            <a:ext cx="396081" cy="77090"/>
            <a:chOff x="10927556" y="913606"/>
            <a:chExt cx="591344" cy="115094"/>
          </a:xfrm>
        </p:grpSpPr>
        <p:sp>
          <p:nvSpPr>
            <p:cNvPr id="8196" name="椭圆 8195"/>
            <p:cNvSpPr/>
            <p:nvPr/>
          </p:nvSpPr>
          <p:spPr>
            <a:xfrm>
              <a:off x="1092755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197" name="椭圆 8196"/>
            <p:cNvSpPr/>
            <p:nvPr/>
          </p:nvSpPr>
          <p:spPr>
            <a:xfrm>
              <a:off x="11165681" y="913606"/>
              <a:ext cx="115094" cy="11509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198" name="椭圆 8197"/>
            <p:cNvSpPr/>
            <p:nvPr/>
          </p:nvSpPr>
          <p:spPr>
            <a:xfrm>
              <a:off x="1140380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green leafed plants during daytime"/>
          <p:cNvPicPr>
            <a:picLocks noChangeAspect="1" noChangeArrowheads="1"/>
          </p:cNvPicPr>
          <p:nvPr/>
        </p:nvPicPr>
        <p:blipFill>
          <a:blip r:embed="rId1">
            <a:alphaModFix amt="1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45100" r="935" b="18101"/>
          <a:stretch>
            <a:fillRect/>
          </a:stretch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任意多边形: 形状 23"/>
          <p:cNvSpPr/>
          <p:nvPr/>
        </p:nvSpPr>
        <p:spPr>
          <a:xfrm flipH="1" flipV="1">
            <a:off x="0" y="3183912"/>
            <a:ext cx="12192000" cy="870415"/>
          </a:xfrm>
          <a:custGeom>
            <a:avLst/>
            <a:gdLst>
              <a:gd name="connsiteX0" fmla="*/ 9903574 w 12192000"/>
              <a:gd name="connsiteY0" fmla="*/ 869637 h 870415"/>
              <a:gd name="connsiteX1" fmla="*/ 4359042 w 12192000"/>
              <a:gd name="connsiteY1" fmla="*/ 514037 h 870415"/>
              <a:gd name="connsiteX2" fmla="*/ 687412 w 12192000"/>
              <a:gd name="connsiteY2" fmla="*/ 641037 h 870415"/>
              <a:gd name="connsiteX3" fmla="*/ 275216 w 12192000"/>
              <a:gd name="connsiteY3" fmla="*/ 648503 h 870415"/>
              <a:gd name="connsiteX4" fmla="*/ 0 w 12192000"/>
              <a:gd name="connsiteY4" fmla="*/ 652515 h 870415"/>
              <a:gd name="connsiteX5" fmla="*/ 0 w 12192000"/>
              <a:gd name="connsiteY5" fmla="*/ 218188 h 870415"/>
              <a:gd name="connsiteX6" fmla="*/ 54399 w 12192000"/>
              <a:gd name="connsiteY6" fmla="*/ 207782 h 870415"/>
              <a:gd name="connsiteX7" fmla="*/ 1113914 w 12192000"/>
              <a:gd name="connsiteY7" fmla="*/ 145737 h 870415"/>
              <a:gd name="connsiteX8" fmla="*/ 7326015 w 12192000"/>
              <a:gd name="connsiteY8" fmla="*/ 412437 h 870415"/>
              <a:gd name="connsiteX9" fmla="*/ 11861407 w 12192000"/>
              <a:gd name="connsiteY9" fmla="*/ 30631 h 870415"/>
              <a:gd name="connsiteX10" fmla="*/ 12192000 w 12192000"/>
              <a:gd name="connsiteY10" fmla="*/ 0 h 870415"/>
              <a:gd name="connsiteX11" fmla="*/ 12192000 w 12192000"/>
              <a:gd name="connsiteY11" fmla="*/ 649192 h 870415"/>
              <a:gd name="connsiteX12" fmla="*/ 11734390 w 12192000"/>
              <a:gd name="connsiteY12" fmla="*/ 715377 h 870415"/>
              <a:gd name="connsiteX13" fmla="*/ 9903574 w 12192000"/>
              <a:gd name="connsiteY13" fmla="*/ 869637 h 87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870415">
                <a:moveTo>
                  <a:pt x="9903574" y="869637"/>
                </a:moveTo>
                <a:cubicBezTo>
                  <a:pt x="8222289" y="888687"/>
                  <a:pt x="5895070" y="552137"/>
                  <a:pt x="4359042" y="514037"/>
                </a:cubicBezTo>
                <a:cubicBezTo>
                  <a:pt x="2823015" y="475937"/>
                  <a:pt x="1750577" y="619870"/>
                  <a:pt x="687412" y="641037"/>
                </a:cubicBezTo>
                <a:cubicBezTo>
                  <a:pt x="554516" y="643683"/>
                  <a:pt x="416115" y="646197"/>
                  <a:pt x="275216" y="648503"/>
                </a:cubicBezTo>
                <a:lnTo>
                  <a:pt x="0" y="652515"/>
                </a:lnTo>
                <a:lnTo>
                  <a:pt x="0" y="218188"/>
                </a:lnTo>
                <a:lnTo>
                  <a:pt x="54399" y="207782"/>
                </a:lnTo>
                <a:cubicBezTo>
                  <a:pt x="274922" y="170891"/>
                  <a:pt x="589962" y="144910"/>
                  <a:pt x="1113914" y="145737"/>
                </a:cubicBezTo>
                <a:cubicBezTo>
                  <a:pt x="2455233" y="147854"/>
                  <a:pt x="5100785" y="461120"/>
                  <a:pt x="7326015" y="412437"/>
                </a:cubicBezTo>
                <a:cubicBezTo>
                  <a:pt x="8716784" y="382010"/>
                  <a:pt x="10329689" y="182911"/>
                  <a:pt x="11861407" y="30631"/>
                </a:cubicBezTo>
                <a:lnTo>
                  <a:pt x="12192000" y="0"/>
                </a:lnTo>
                <a:lnTo>
                  <a:pt x="12192000" y="649192"/>
                </a:lnTo>
                <a:lnTo>
                  <a:pt x="11734390" y="715377"/>
                </a:lnTo>
                <a:cubicBezTo>
                  <a:pt x="11146284" y="796116"/>
                  <a:pt x="10534056" y="862493"/>
                  <a:pt x="9903574" y="86963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>
            <a:off x="-8891" y="3211030"/>
            <a:ext cx="12201143" cy="1024980"/>
          </a:xfrm>
          <a:custGeom>
            <a:avLst/>
            <a:gdLst>
              <a:gd name="connsiteX0" fmla="*/ 10397188 w 12192000"/>
              <a:gd name="connsiteY0" fmla="*/ 210 h 1018848"/>
              <a:gd name="connsiteX1" fmla="*/ 11803211 w 12192000"/>
              <a:gd name="connsiteY1" fmla="*/ 79461 h 1018848"/>
              <a:gd name="connsiteX2" fmla="*/ 12192000 w 12192000"/>
              <a:gd name="connsiteY2" fmla="*/ 122194 h 1018848"/>
              <a:gd name="connsiteX3" fmla="*/ 12192000 w 12192000"/>
              <a:gd name="connsiteY3" fmla="*/ 916362 h 1018848"/>
              <a:gd name="connsiteX4" fmla="*/ 12150862 w 12192000"/>
              <a:gd name="connsiteY4" fmla="*/ 908111 h 1018848"/>
              <a:gd name="connsiteX5" fmla="*/ 10109200 w 12192000"/>
              <a:gd name="connsiteY5" fmla="*/ 548170 h 1018848"/>
              <a:gd name="connsiteX6" fmla="*/ 6997700 w 12192000"/>
              <a:gd name="connsiteY6" fmla="*/ 1018070 h 1018848"/>
              <a:gd name="connsiteX7" fmla="*/ 3200400 w 12192000"/>
              <a:gd name="connsiteY7" fmla="*/ 662470 h 1018848"/>
              <a:gd name="connsiteX8" fmla="*/ 685800 w 12192000"/>
              <a:gd name="connsiteY8" fmla="*/ 789470 h 1018848"/>
              <a:gd name="connsiteX9" fmla="*/ 110927 w 12192000"/>
              <a:gd name="connsiteY9" fmla="*/ 803163 h 1018848"/>
              <a:gd name="connsiteX10" fmla="*/ 0 w 12192000"/>
              <a:gd name="connsiteY10" fmla="*/ 804896 h 1018848"/>
              <a:gd name="connsiteX11" fmla="*/ 0 w 12192000"/>
              <a:gd name="connsiteY11" fmla="*/ 445932 h 1018848"/>
              <a:gd name="connsiteX12" fmla="*/ 33400 w 12192000"/>
              <a:gd name="connsiteY12" fmla="*/ 430968 h 1018848"/>
              <a:gd name="connsiteX13" fmla="*/ 977900 w 12192000"/>
              <a:gd name="connsiteY13" fmla="*/ 294170 h 1018848"/>
              <a:gd name="connsiteX14" fmla="*/ 5232400 w 12192000"/>
              <a:gd name="connsiteY14" fmla="*/ 560870 h 1018848"/>
              <a:gd name="connsiteX15" fmla="*/ 10121900 w 12192000"/>
              <a:gd name="connsiteY15" fmla="*/ 2070 h 1018848"/>
              <a:gd name="connsiteX16" fmla="*/ 10397188 w 12192000"/>
              <a:gd name="connsiteY16" fmla="*/ 210 h 1018848"/>
              <a:gd name="connsiteX0-1" fmla="*/ 10397188 w 12192000"/>
              <a:gd name="connsiteY0-2" fmla="*/ 210 h 1024980"/>
              <a:gd name="connsiteX1-3" fmla="*/ 11803211 w 12192000"/>
              <a:gd name="connsiteY1-4" fmla="*/ 79461 h 1024980"/>
              <a:gd name="connsiteX2-5" fmla="*/ 12192000 w 12192000"/>
              <a:gd name="connsiteY2-6" fmla="*/ 122194 h 1024980"/>
              <a:gd name="connsiteX3-7" fmla="*/ 12192000 w 12192000"/>
              <a:gd name="connsiteY3-8" fmla="*/ 916362 h 1024980"/>
              <a:gd name="connsiteX4-9" fmla="*/ 12150862 w 12192000"/>
              <a:gd name="connsiteY4-10" fmla="*/ 908111 h 1024980"/>
              <a:gd name="connsiteX5-11" fmla="*/ 10124057 w 12192000"/>
              <a:gd name="connsiteY5-12" fmla="*/ 287975 h 1024980"/>
              <a:gd name="connsiteX6-13" fmla="*/ 6997700 w 12192000"/>
              <a:gd name="connsiteY6-14" fmla="*/ 1018070 h 1024980"/>
              <a:gd name="connsiteX7-15" fmla="*/ 3200400 w 12192000"/>
              <a:gd name="connsiteY7-16" fmla="*/ 662470 h 1024980"/>
              <a:gd name="connsiteX8-17" fmla="*/ 685800 w 12192000"/>
              <a:gd name="connsiteY8-18" fmla="*/ 789470 h 1024980"/>
              <a:gd name="connsiteX9-19" fmla="*/ 110927 w 12192000"/>
              <a:gd name="connsiteY9-20" fmla="*/ 803163 h 1024980"/>
              <a:gd name="connsiteX10-21" fmla="*/ 0 w 12192000"/>
              <a:gd name="connsiteY10-22" fmla="*/ 804896 h 1024980"/>
              <a:gd name="connsiteX11-23" fmla="*/ 0 w 12192000"/>
              <a:gd name="connsiteY11-24" fmla="*/ 445932 h 1024980"/>
              <a:gd name="connsiteX12-25" fmla="*/ 33400 w 12192000"/>
              <a:gd name="connsiteY12-26" fmla="*/ 430968 h 1024980"/>
              <a:gd name="connsiteX13-27" fmla="*/ 977900 w 12192000"/>
              <a:gd name="connsiteY13-28" fmla="*/ 294170 h 1024980"/>
              <a:gd name="connsiteX14-29" fmla="*/ 5232400 w 12192000"/>
              <a:gd name="connsiteY14-30" fmla="*/ 560870 h 1024980"/>
              <a:gd name="connsiteX15-31" fmla="*/ 10121900 w 12192000"/>
              <a:gd name="connsiteY15-32" fmla="*/ 2070 h 1024980"/>
              <a:gd name="connsiteX16-33" fmla="*/ 10397188 w 12192000"/>
              <a:gd name="connsiteY16-34" fmla="*/ 210 h 10249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12192000" h="1024980">
                <a:moveTo>
                  <a:pt x="10397188" y="210"/>
                </a:moveTo>
                <a:cubicBezTo>
                  <a:pt x="10860488" y="3063"/>
                  <a:pt x="11343374" y="34647"/>
                  <a:pt x="11803211" y="79461"/>
                </a:cubicBezTo>
                <a:lnTo>
                  <a:pt x="12192000" y="122194"/>
                </a:lnTo>
                <a:lnTo>
                  <a:pt x="12192000" y="916362"/>
                </a:lnTo>
                <a:lnTo>
                  <a:pt x="12150862" y="908111"/>
                </a:lnTo>
                <a:cubicBezTo>
                  <a:pt x="11590635" y="780838"/>
                  <a:pt x="10909341" y="278715"/>
                  <a:pt x="10124057" y="287975"/>
                </a:cubicBezTo>
                <a:cubicBezTo>
                  <a:pt x="9226590" y="298558"/>
                  <a:pt x="8151643" y="955654"/>
                  <a:pt x="6997700" y="1018070"/>
                </a:cubicBezTo>
                <a:cubicBezTo>
                  <a:pt x="5843757" y="1080486"/>
                  <a:pt x="4252384" y="700570"/>
                  <a:pt x="3200400" y="662470"/>
                </a:cubicBezTo>
                <a:cubicBezTo>
                  <a:pt x="2148417" y="624370"/>
                  <a:pt x="1413933" y="768303"/>
                  <a:pt x="685800" y="789470"/>
                </a:cubicBezTo>
                <a:lnTo>
                  <a:pt x="110927" y="803163"/>
                </a:lnTo>
                <a:lnTo>
                  <a:pt x="0" y="804896"/>
                </a:lnTo>
                <a:lnTo>
                  <a:pt x="0" y="445932"/>
                </a:lnTo>
                <a:lnTo>
                  <a:pt x="33400" y="430968"/>
                </a:lnTo>
                <a:cubicBezTo>
                  <a:pt x="195891" y="360151"/>
                  <a:pt x="403755" y="292847"/>
                  <a:pt x="977900" y="294170"/>
                </a:cubicBezTo>
                <a:cubicBezTo>
                  <a:pt x="1896533" y="296287"/>
                  <a:pt x="3708400" y="609553"/>
                  <a:pt x="5232400" y="560870"/>
                </a:cubicBezTo>
                <a:cubicBezTo>
                  <a:pt x="6756400" y="512187"/>
                  <a:pt x="8669867" y="31703"/>
                  <a:pt x="10121900" y="2070"/>
                </a:cubicBezTo>
                <a:cubicBezTo>
                  <a:pt x="10212652" y="218"/>
                  <a:pt x="10304529" y="-361"/>
                  <a:pt x="10397188" y="21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60400" y="628490"/>
            <a:ext cx="4000036" cy="4921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accent1"/>
                </a:solidFill>
                <a:cs typeface="OPPOSans R" panose="00020600040101010101" pitchFamily="18" charset="-122"/>
              </a:rPr>
              <a:t>Objectives</a:t>
            </a:r>
            <a:endParaRPr lang="en-US" altLang="zh-CN" sz="3200" dirty="0">
              <a:solidFill>
                <a:schemeClr val="accent1"/>
              </a:solidFill>
              <a:cs typeface="OPPOSans R" panose="00020600040101010101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122818" y="836166"/>
            <a:ext cx="396081" cy="77090"/>
            <a:chOff x="10927556" y="913606"/>
            <a:chExt cx="591344" cy="115094"/>
          </a:xfrm>
        </p:grpSpPr>
        <p:sp>
          <p:nvSpPr>
            <p:cNvPr id="3" name="椭圆 2"/>
            <p:cNvSpPr/>
            <p:nvPr/>
          </p:nvSpPr>
          <p:spPr>
            <a:xfrm>
              <a:off x="1092755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1165681" y="913606"/>
              <a:ext cx="115094" cy="11509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140380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0" y="6745616"/>
            <a:ext cx="12192000" cy="1123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690207" y="1856000"/>
            <a:ext cx="0" cy="1244258"/>
          </a:xfrm>
          <a:prstGeom prst="line">
            <a:avLst/>
          </a:prstGeom>
          <a:ln w="381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622300" y="1720187"/>
            <a:ext cx="135813" cy="135813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1"/>
            </a:solidFill>
          </a:ln>
          <a:effectLst>
            <a:outerShdw blurRad="127000" sx="102000" sy="102000" algn="ctr" rotWithShape="0">
              <a:schemeClr val="accent1">
                <a:lumMod val="90000"/>
                <a:lumOff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2" name="直接连接符 21"/>
          <p:cNvCxnSpPr>
            <a:stCxn id="25" idx="0"/>
          </p:cNvCxnSpPr>
          <p:nvPr/>
        </p:nvCxnSpPr>
        <p:spPr>
          <a:xfrm flipV="1">
            <a:off x="2883434" y="4215393"/>
            <a:ext cx="0" cy="1425612"/>
          </a:xfrm>
          <a:prstGeom prst="line">
            <a:avLst/>
          </a:prstGeom>
          <a:ln w="381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2815527" y="5641005"/>
            <a:ext cx="135813" cy="135813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1"/>
            </a:solidFill>
          </a:ln>
          <a:effectLst>
            <a:outerShdw blurRad="127000" sx="102000" sy="102000" algn="ctr" rotWithShape="0">
              <a:schemeClr val="accent1">
                <a:lumMod val="90000"/>
                <a:lumOff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5275631" y="1856000"/>
            <a:ext cx="0" cy="1362687"/>
          </a:xfrm>
          <a:prstGeom prst="line">
            <a:avLst/>
          </a:prstGeom>
          <a:ln w="381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5207724" y="1720187"/>
            <a:ext cx="135813" cy="135813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1"/>
            </a:solidFill>
          </a:ln>
          <a:effectLst>
            <a:outerShdw blurRad="127000" sx="102000" sy="102000" algn="ctr" rotWithShape="0">
              <a:schemeClr val="accent1">
                <a:lumMod val="90000"/>
                <a:lumOff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0" name="直接连接符 29"/>
          <p:cNvCxnSpPr>
            <a:stCxn id="33" idx="0"/>
          </p:cNvCxnSpPr>
          <p:nvPr/>
        </p:nvCxnSpPr>
        <p:spPr>
          <a:xfrm flipV="1">
            <a:off x="7468858" y="4215393"/>
            <a:ext cx="0" cy="1425612"/>
          </a:xfrm>
          <a:prstGeom prst="line">
            <a:avLst/>
          </a:prstGeom>
          <a:ln w="381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7400951" y="5641005"/>
            <a:ext cx="135813" cy="135813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1"/>
            </a:solidFill>
          </a:ln>
          <a:effectLst>
            <a:outerShdw blurRad="127000" sx="102000" sy="102000" algn="ctr" rotWithShape="0">
              <a:schemeClr val="accent1">
                <a:lumMod val="90000"/>
                <a:lumOff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93925" y="1551202"/>
            <a:ext cx="2347440" cy="369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pitchFamily="18" charset="-122"/>
              </a:rPr>
              <a:t>Objectives 1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85401" y="2043069"/>
            <a:ext cx="3789415" cy="99631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Data Collection: Collect and preprocess a diverse crop disease image dataset.</a:t>
            </a:r>
            <a:endParaRPr lang="en-US" alt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500270" y="1577894"/>
            <a:ext cx="2347440" cy="369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pitchFamily="18" charset="-122"/>
              </a:rPr>
              <a:t>Objectives 3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691746" y="2069761"/>
            <a:ext cx="3789415" cy="99631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Model Development: Design and train a CNN for accurate disease classification.</a:t>
            </a:r>
            <a:endParaRPr lang="en-US" alt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137939" y="4355207"/>
            <a:ext cx="2347440" cy="369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pitchFamily="18" charset="-122"/>
              </a:rPr>
              <a:t>Objectives 2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329415" y="4847074"/>
            <a:ext cx="3789415" cy="99631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Application Deployment: Deploy the trained model in a user-friendly web app.</a:t>
            </a:r>
            <a:endParaRPr lang="en-US" alt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656234" y="4323351"/>
            <a:ext cx="2347440" cy="369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pitchFamily="18" charset="-122"/>
              </a:rPr>
              <a:t>Objectives 4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pitchFamily="18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847710" y="4815218"/>
            <a:ext cx="3817602" cy="99631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System Evaluation: Evaluate the model's performance and refine based on user feedback.</a:t>
            </a:r>
            <a:endParaRPr lang="en-US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green leafed plants during daytime"/>
          <p:cNvPicPr>
            <a:picLocks noChangeAspect="1" noChangeArrowheads="1"/>
          </p:cNvPicPr>
          <p:nvPr/>
        </p:nvPicPr>
        <p:blipFill>
          <a:blip r:embed="rId1">
            <a:alphaModFix amt="1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45100" r="935" b="18101"/>
          <a:stretch>
            <a:fillRect/>
          </a:stretch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28-mask"/>
          <p:cNvSpPr/>
          <p:nvPr/>
        </p:nvSpPr>
        <p:spPr>
          <a:xfrm>
            <a:off x="720673" y="1856805"/>
            <a:ext cx="5214016" cy="4037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20725" y="497680"/>
            <a:ext cx="4000036" cy="98488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accent1"/>
                </a:solidFill>
                <a:cs typeface="OPPOSans R" panose="00020600040101010101" pitchFamily="18" charset="-122"/>
              </a:rPr>
              <a:t>Methodology and Data Collection</a:t>
            </a:r>
            <a:endParaRPr lang="en-US" altLang="zh-CN" sz="3200" dirty="0">
              <a:solidFill>
                <a:schemeClr val="accent1"/>
              </a:solidFill>
              <a:cs typeface="OPPOSans R" panose="00020600040101010101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122818" y="836166"/>
            <a:ext cx="396081" cy="77090"/>
            <a:chOff x="10927556" y="913606"/>
            <a:chExt cx="591344" cy="115094"/>
          </a:xfrm>
        </p:grpSpPr>
        <p:sp>
          <p:nvSpPr>
            <p:cNvPr id="3" name="椭圆 2"/>
            <p:cNvSpPr/>
            <p:nvPr/>
          </p:nvSpPr>
          <p:spPr>
            <a:xfrm>
              <a:off x="1092755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1165681" y="913606"/>
              <a:ext cx="115094" cy="11509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140380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0" y="6745616"/>
            <a:ext cx="12192000" cy="1123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 rot="16200000">
            <a:off x="7801610" y="-222885"/>
            <a:ext cx="2856865" cy="4447540"/>
          </a:xfrm>
          <a:prstGeom prst="roundRect">
            <a:avLst>
              <a:gd name="adj" fmla="val 5423"/>
            </a:avLst>
          </a:prstGeom>
          <a:solidFill>
            <a:schemeClr val="bg1"/>
          </a:solidFill>
          <a:ln>
            <a:noFill/>
          </a:ln>
          <a:effectLst>
            <a:outerShdw blurRad="165100" dist="152400" dir="5400000" sx="97000" sy="97000" algn="t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6600360" y="1742906"/>
            <a:ext cx="0" cy="40513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6526277" y="1957395"/>
            <a:ext cx="148166" cy="1481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276465" y="719455"/>
            <a:ext cx="4005580" cy="272224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-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Data Collection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 I got the Data from PlantVillage that Contain Images for The diseases of different plants.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Images of maize, potatoes, and tomatoes affected by specific diseases</a:t>
            </a:r>
            <a:endParaRPr lang="en-US" alt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pic>
        <p:nvPicPr>
          <p:cNvPr id="29" name="图片 28" descr="man riding farm equipment during dayti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3" t="9428" r="8875" b="6280"/>
          <a:stretch>
            <a:fillRect/>
          </a:stretch>
        </p:blipFill>
        <p:spPr bwMode="auto">
          <a:xfrm>
            <a:off x="863851" y="1688810"/>
            <a:ext cx="5214016" cy="4037543"/>
          </a:xfrm>
          <a:custGeom>
            <a:avLst/>
            <a:gdLst>
              <a:gd name="connsiteX0" fmla="*/ 0 w 5214016"/>
              <a:gd name="connsiteY0" fmla="*/ 0 h 4037543"/>
              <a:gd name="connsiteX1" fmla="*/ 5214016 w 5214016"/>
              <a:gd name="connsiteY1" fmla="*/ 0 h 4037543"/>
              <a:gd name="connsiteX2" fmla="*/ 5214016 w 5214016"/>
              <a:gd name="connsiteY2" fmla="*/ 4037543 h 4037543"/>
              <a:gd name="connsiteX3" fmla="*/ 0 w 5214016"/>
              <a:gd name="connsiteY3" fmla="*/ 4037543 h 403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4016" h="4037543">
                <a:moveTo>
                  <a:pt x="0" y="0"/>
                </a:moveTo>
                <a:lnTo>
                  <a:pt x="5214016" y="0"/>
                </a:lnTo>
                <a:lnTo>
                  <a:pt x="5214016" y="4037543"/>
                </a:lnTo>
                <a:lnTo>
                  <a:pt x="0" y="4037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: 圆角 8"/>
          <p:cNvSpPr/>
          <p:nvPr/>
        </p:nvSpPr>
        <p:spPr>
          <a:xfrm rot="16200000">
            <a:off x="7986395" y="2611120"/>
            <a:ext cx="2617470" cy="4447540"/>
          </a:xfrm>
          <a:prstGeom prst="roundRect">
            <a:avLst>
              <a:gd name="adj" fmla="val 5423"/>
            </a:avLst>
          </a:prstGeom>
          <a:solidFill>
            <a:schemeClr val="bg1"/>
          </a:solidFill>
          <a:ln>
            <a:noFill/>
          </a:ln>
          <a:effectLst>
            <a:outerShdw blurRad="165100" dist="152400" dir="5400000" sx="97000" sy="97000" algn="t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6526277" y="4202853"/>
            <a:ext cx="148166" cy="1481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265670" y="3654425"/>
            <a:ext cx="4016375" cy="248983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Methology Used: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Data Processing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Model Selection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Training Process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Data Cleaning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Evaluation metrics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Deployment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green leafed plants during daytime"/>
          <p:cNvPicPr>
            <a:picLocks noChangeAspect="1" noChangeArrowheads="1"/>
          </p:cNvPicPr>
          <p:nvPr/>
        </p:nvPicPr>
        <p:blipFill>
          <a:blip r:embed="rId1">
            <a:alphaModFix amt="1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45100" r="935" b="18101"/>
          <a:stretch>
            <a:fillRect/>
          </a:stretch>
        </p:blipFill>
        <p:spPr bwMode="auto">
          <a:xfrm>
            <a:off x="-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15383" y="434535"/>
            <a:ext cx="5422900" cy="249301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defRPr sz="5400">
                <a:gradFill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dist="76200" dir="2700000" algn="tl" rotWithShape="0">
                    <a:schemeClr val="accent1">
                      <a:lumMod val="20000"/>
                      <a:lumOff val="80000"/>
                      <a:alpha val="60000"/>
                    </a:schemeClr>
                  </a:outerShdw>
                </a:effectLst>
                <a:latin typeface="+mj-lt"/>
                <a:ea typeface="+mj-ea"/>
                <a:cs typeface="OPPOSans R" panose="00020600040101010101" pitchFamily="18" charset="-122"/>
              </a:defRPr>
            </a:lvl1pPr>
          </a:lstStyle>
          <a:p>
            <a:pPr algn="l"/>
            <a:r>
              <a:rPr lang="en-US" altLang="zh-CN" dirty="0"/>
              <a:t>Project Management Tools</a:t>
            </a:r>
            <a:endParaRPr lang="en-US" altLang="zh-CN" dirty="0"/>
          </a:p>
        </p:txBody>
      </p:sp>
      <p:sp>
        <p:nvSpPr>
          <p:cNvPr id="6" name="任意多边形: 形状 5"/>
          <p:cNvSpPr/>
          <p:nvPr/>
        </p:nvSpPr>
        <p:spPr>
          <a:xfrm flipH="1">
            <a:off x="0" y="5147668"/>
            <a:ext cx="12192000" cy="1710333"/>
          </a:xfrm>
          <a:custGeom>
            <a:avLst/>
            <a:gdLst>
              <a:gd name="connsiteX0" fmla="*/ 3370191 w 12192000"/>
              <a:gd name="connsiteY0" fmla="*/ 1048 h 1710333"/>
              <a:gd name="connsiteX1" fmla="*/ 111796 w 12192000"/>
              <a:gd name="connsiteY1" fmla="*/ 270152 h 1710333"/>
              <a:gd name="connsiteX2" fmla="*/ 0 w 12192000"/>
              <a:gd name="connsiteY2" fmla="*/ 284774 h 1710333"/>
              <a:gd name="connsiteX3" fmla="*/ 0 w 12192000"/>
              <a:gd name="connsiteY3" fmla="*/ 1710333 h 1710333"/>
              <a:gd name="connsiteX4" fmla="*/ 12192000 w 12192000"/>
              <a:gd name="connsiteY4" fmla="*/ 1710333 h 1710333"/>
              <a:gd name="connsiteX5" fmla="*/ 12192000 w 12192000"/>
              <a:gd name="connsiteY5" fmla="*/ 570936 h 1710333"/>
              <a:gd name="connsiteX6" fmla="*/ 12034664 w 12192000"/>
              <a:gd name="connsiteY6" fmla="*/ 613494 h 1710333"/>
              <a:gd name="connsiteX7" fmla="*/ 9917386 w 12192000"/>
              <a:gd name="connsiteY7" fmla="*/ 945399 h 1710333"/>
              <a:gd name="connsiteX8" fmla="*/ 4085172 w 12192000"/>
              <a:gd name="connsiteY8" fmla="*/ 11949 h 1710333"/>
              <a:gd name="connsiteX9" fmla="*/ 3370191 w 12192000"/>
              <a:gd name="connsiteY9" fmla="*/ 1048 h 171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710333">
                <a:moveTo>
                  <a:pt x="3370191" y="1048"/>
                </a:moveTo>
                <a:cubicBezTo>
                  <a:pt x="2265174" y="14275"/>
                  <a:pt x="1043763" y="150313"/>
                  <a:pt x="111796" y="270152"/>
                </a:cubicBezTo>
                <a:lnTo>
                  <a:pt x="0" y="284774"/>
                </a:lnTo>
                <a:lnTo>
                  <a:pt x="0" y="1710333"/>
                </a:lnTo>
                <a:lnTo>
                  <a:pt x="12192000" y="1710333"/>
                </a:lnTo>
                <a:lnTo>
                  <a:pt x="12192000" y="570936"/>
                </a:lnTo>
                <a:lnTo>
                  <a:pt x="12034664" y="613494"/>
                </a:lnTo>
                <a:cubicBezTo>
                  <a:pt x="11334214" y="792553"/>
                  <a:pt x="10623573" y="933493"/>
                  <a:pt x="9917386" y="945399"/>
                </a:cubicBezTo>
                <a:cubicBezTo>
                  <a:pt x="8034221" y="977149"/>
                  <a:pt x="5922052" y="97674"/>
                  <a:pt x="4085172" y="11949"/>
                </a:cubicBezTo>
                <a:cubicBezTo>
                  <a:pt x="3855562" y="1234"/>
                  <a:pt x="3615751" y="-1892"/>
                  <a:pt x="3370191" y="104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flipH="1">
            <a:off x="2271205" y="5505981"/>
            <a:ext cx="7132600" cy="1290425"/>
          </a:xfrm>
          <a:custGeom>
            <a:avLst/>
            <a:gdLst>
              <a:gd name="connsiteX0" fmla="*/ 144526 w 7132600"/>
              <a:gd name="connsiteY0" fmla="*/ 431645 h 1290425"/>
              <a:gd name="connsiteX1" fmla="*/ 275211 w 7132600"/>
              <a:gd name="connsiteY1" fmla="*/ 446466 h 1290425"/>
              <a:gd name="connsiteX2" fmla="*/ 304493 w 7132600"/>
              <a:gd name="connsiteY2" fmla="*/ 443256 h 1290425"/>
              <a:gd name="connsiteX3" fmla="*/ 250914 w 7132600"/>
              <a:gd name="connsiteY3" fmla="*/ 433793 h 1290425"/>
              <a:gd name="connsiteX4" fmla="*/ 144526 w 7132600"/>
              <a:gd name="connsiteY4" fmla="*/ 431645 h 1290425"/>
              <a:gd name="connsiteX5" fmla="*/ 4889938 w 7132600"/>
              <a:gd name="connsiteY5" fmla="*/ 1048 h 1290425"/>
              <a:gd name="connsiteX6" fmla="*/ 415856 w 7132600"/>
              <a:gd name="connsiteY6" fmla="*/ 431049 h 1290425"/>
              <a:gd name="connsiteX7" fmla="*/ 304493 w 7132600"/>
              <a:gd name="connsiteY7" fmla="*/ 443256 h 1290425"/>
              <a:gd name="connsiteX8" fmla="*/ 306276 w 7132600"/>
              <a:gd name="connsiteY8" fmla="*/ 443571 h 1290425"/>
              <a:gd name="connsiteX9" fmla="*/ 430473 w 7132600"/>
              <a:gd name="connsiteY9" fmla="*/ 640599 h 1290425"/>
              <a:gd name="connsiteX10" fmla="*/ 58810 w 7132600"/>
              <a:gd name="connsiteY10" fmla="*/ 1208594 h 1290425"/>
              <a:gd name="connsiteX11" fmla="*/ 0 w 7132600"/>
              <a:gd name="connsiteY11" fmla="*/ 1290425 h 1290425"/>
              <a:gd name="connsiteX12" fmla="*/ 7132600 w 7132600"/>
              <a:gd name="connsiteY12" fmla="*/ 1290425 h 1290425"/>
              <a:gd name="connsiteX13" fmla="*/ 7132600 w 7132600"/>
              <a:gd name="connsiteY13" fmla="*/ 220039 h 1290425"/>
              <a:gd name="connsiteX14" fmla="*/ 7026315 w 7132600"/>
              <a:gd name="connsiteY14" fmla="*/ 198431 h 1290425"/>
              <a:gd name="connsiteX15" fmla="*/ 5604918 w 7132600"/>
              <a:gd name="connsiteY15" fmla="*/ 11949 h 1290425"/>
              <a:gd name="connsiteX16" fmla="*/ 4889938 w 7132600"/>
              <a:gd name="connsiteY16" fmla="*/ 1048 h 129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32600" h="1290425">
                <a:moveTo>
                  <a:pt x="144526" y="431645"/>
                </a:moveTo>
                <a:cubicBezTo>
                  <a:pt x="33947" y="439111"/>
                  <a:pt x="-5522" y="473165"/>
                  <a:pt x="275211" y="446466"/>
                </a:cubicBezTo>
                <a:lnTo>
                  <a:pt x="304493" y="443256"/>
                </a:lnTo>
                <a:lnTo>
                  <a:pt x="250914" y="433793"/>
                </a:lnTo>
                <a:cubicBezTo>
                  <a:pt x="213520" y="429549"/>
                  <a:pt x="176121" y="429512"/>
                  <a:pt x="144526" y="431645"/>
                </a:cubicBezTo>
                <a:close/>
                <a:moveTo>
                  <a:pt x="4889938" y="1048"/>
                </a:moveTo>
                <a:cubicBezTo>
                  <a:pt x="3171023" y="21623"/>
                  <a:pt x="1170463" y="339371"/>
                  <a:pt x="415856" y="431049"/>
                </a:cubicBezTo>
                <a:lnTo>
                  <a:pt x="304493" y="443256"/>
                </a:lnTo>
                <a:lnTo>
                  <a:pt x="306276" y="443571"/>
                </a:lnTo>
                <a:cubicBezTo>
                  <a:pt x="396119" y="465974"/>
                  <a:pt x="467777" y="521041"/>
                  <a:pt x="430473" y="640599"/>
                </a:cubicBezTo>
                <a:cubicBezTo>
                  <a:pt x="393170" y="760158"/>
                  <a:pt x="235008" y="967463"/>
                  <a:pt x="58810" y="1208594"/>
                </a:cubicBezTo>
                <a:lnTo>
                  <a:pt x="0" y="1290425"/>
                </a:lnTo>
                <a:lnTo>
                  <a:pt x="7132600" y="1290425"/>
                </a:lnTo>
                <a:lnTo>
                  <a:pt x="7132600" y="220039"/>
                </a:lnTo>
                <a:lnTo>
                  <a:pt x="7026315" y="198431"/>
                </a:lnTo>
                <a:cubicBezTo>
                  <a:pt x="6540564" y="104421"/>
                  <a:pt x="6064138" y="33380"/>
                  <a:pt x="5604918" y="11949"/>
                </a:cubicBezTo>
                <a:cubicBezTo>
                  <a:pt x="5375308" y="1234"/>
                  <a:pt x="5135497" y="-1892"/>
                  <a:pt x="4889938" y="104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 flipH="1">
            <a:off x="0" y="4887934"/>
            <a:ext cx="12192000" cy="1970067"/>
          </a:xfrm>
          <a:custGeom>
            <a:avLst/>
            <a:gdLst>
              <a:gd name="connsiteX0" fmla="*/ 12192000 w 12192000"/>
              <a:gd name="connsiteY0" fmla="*/ 0 h 1970067"/>
              <a:gd name="connsiteX1" fmla="*/ 12121946 w 12192000"/>
              <a:gd name="connsiteY1" fmla="*/ 8188 h 1970067"/>
              <a:gd name="connsiteX2" fmla="*/ 7121986 w 12192000"/>
              <a:gd name="connsiteY2" fmla="*/ 1096319 h 1970067"/>
              <a:gd name="connsiteX3" fmla="*/ 1460870 w 12192000"/>
              <a:gd name="connsiteY3" fmla="*/ 162869 h 1970067"/>
              <a:gd name="connsiteX4" fmla="*/ 39384 w 12192000"/>
              <a:gd name="connsiteY4" fmla="*/ 177454 h 1970067"/>
              <a:gd name="connsiteX5" fmla="*/ 0 w 12192000"/>
              <a:gd name="connsiteY5" fmla="*/ 180279 h 1970067"/>
              <a:gd name="connsiteX6" fmla="*/ 0 w 12192000"/>
              <a:gd name="connsiteY6" fmla="*/ 1970067 h 1970067"/>
              <a:gd name="connsiteX7" fmla="*/ 12192000 w 12192000"/>
              <a:gd name="connsiteY7" fmla="*/ 1970067 h 197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970067">
                <a:moveTo>
                  <a:pt x="12192000" y="0"/>
                </a:moveTo>
                <a:lnTo>
                  <a:pt x="12121946" y="8188"/>
                </a:lnTo>
                <a:cubicBezTo>
                  <a:pt x="10576357" y="230326"/>
                  <a:pt x="8835661" y="1066554"/>
                  <a:pt x="7121986" y="1096319"/>
                </a:cubicBezTo>
                <a:cubicBezTo>
                  <a:pt x="5294067" y="1128069"/>
                  <a:pt x="3243862" y="248594"/>
                  <a:pt x="1460870" y="162869"/>
                </a:cubicBezTo>
                <a:cubicBezTo>
                  <a:pt x="1015122" y="141438"/>
                  <a:pt x="529766" y="150368"/>
                  <a:pt x="39384" y="177454"/>
                </a:cubicBezTo>
                <a:lnTo>
                  <a:pt x="0" y="180279"/>
                </a:lnTo>
                <a:lnTo>
                  <a:pt x="0" y="1970067"/>
                </a:lnTo>
                <a:lnTo>
                  <a:pt x="12192000" y="197006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15383" y="3524519"/>
            <a:ext cx="4476186" cy="1384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I used Trello Board for Tracking my project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Trello 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  <a:hlinkClick r:id="rId3" tooltip="" action="ppaction://hlinkfile">
                  <a:extLst>
                    <a:ext uri="{DAF060AB-1E55-43B9-8AAB-6FB025537F2F}">
                      <wpsdc:hlinkClr xmlns:wpsdc="http://www.wps.cn/officeDocument/2017/drawingmlCustomData" val="1F705D"/>
                      <wpsdc:folHlinkClr xmlns:wpsdc="http://www.wps.cn/officeDocument/2017/drawingmlCustomData" val="BFBFBF"/>
                      <wpsdc:hlinkUnderline xmlns:wpsdc="http://www.wps.cn/officeDocument/2017/drawingmlCustomData" val="1"/>
                    </a:ext>
                  </a:extLst>
                </a:hlinkClick>
              </a:rPr>
              <a:t>https://trello.com/b/Ms5kLY4f/plantpathodetect</a:t>
            </a: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122818" y="950868"/>
            <a:ext cx="396081" cy="77090"/>
            <a:chOff x="10927556" y="913606"/>
            <a:chExt cx="591344" cy="115094"/>
          </a:xfrm>
        </p:grpSpPr>
        <p:sp>
          <p:nvSpPr>
            <p:cNvPr id="22" name="椭圆 21"/>
            <p:cNvSpPr/>
            <p:nvPr/>
          </p:nvSpPr>
          <p:spPr>
            <a:xfrm>
              <a:off x="1092755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1165681" y="913606"/>
              <a:ext cx="115094" cy="11509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140380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Picture 28-mask"/>
          <p:cNvSpPr/>
          <p:nvPr/>
        </p:nvSpPr>
        <p:spPr>
          <a:xfrm>
            <a:off x="5979888" y="3524009"/>
            <a:ext cx="1227073" cy="1105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green grass field under white clouds during daytime"/>
          <p:cNvPicPr>
            <a:picLocks noChangeAspect="1" noChangeArrowheads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4" b="15667"/>
          <a:stretch>
            <a:fillRect/>
          </a:stretch>
        </p:blipFill>
        <p:spPr bwMode="auto">
          <a:xfrm>
            <a:off x="0" y="0"/>
            <a:ext cx="12192000" cy="6577114"/>
          </a:xfrm>
          <a:custGeom>
            <a:avLst/>
            <a:gdLst>
              <a:gd name="connsiteX0" fmla="*/ 0 w 12192000"/>
              <a:gd name="connsiteY0" fmla="*/ 0 h 6577114"/>
              <a:gd name="connsiteX1" fmla="*/ 12192000 w 12192000"/>
              <a:gd name="connsiteY1" fmla="*/ 0 h 6577114"/>
              <a:gd name="connsiteX2" fmla="*/ 12192000 w 12192000"/>
              <a:gd name="connsiteY2" fmla="*/ 6577114 h 6577114"/>
              <a:gd name="connsiteX3" fmla="*/ 0 w 12192000"/>
              <a:gd name="connsiteY3" fmla="*/ 6577114 h 657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577114">
                <a:moveTo>
                  <a:pt x="0" y="0"/>
                </a:moveTo>
                <a:lnTo>
                  <a:pt x="12192000" y="0"/>
                </a:lnTo>
                <a:lnTo>
                  <a:pt x="12192000" y="6577114"/>
                </a:lnTo>
                <a:lnTo>
                  <a:pt x="0" y="657711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任意多边形: 形状 3"/>
          <p:cNvSpPr/>
          <p:nvPr/>
        </p:nvSpPr>
        <p:spPr>
          <a:xfrm>
            <a:off x="0" y="4434580"/>
            <a:ext cx="12192000" cy="2423420"/>
          </a:xfrm>
          <a:custGeom>
            <a:avLst/>
            <a:gdLst>
              <a:gd name="connsiteX0" fmla="*/ 3370191 w 12192000"/>
              <a:gd name="connsiteY0" fmla="*/ 1048 h 2423420"/>
              <a:gd name="connsiteX1" fmla="*/ 4085172 w 12192000"/>
              <a:gd name="connsiteY1" fmla="*/ 11949 h 2423420"/>
              <a:gd name="connsiteX2" fmla="*/ 9917386 w 12192000"/>
              <a:gd name="connsiteY2" fmla="*/ 945399 h 2423420"/>
              <a:gd name="connsiteX3" fmla="*/ 12034664 w 12192000"/>
              <a:gd name="connsiteY3" fmla="*/ 613494 h 2423420"/>
              <a:gd name="connsiteX4" fmla="*/ 12192000 w 12192000"/>
              <a:gd name="connsiteY4" fmla="*/ 570936 h 2423420"/>
              <a:gd name="connsiteX5" fmla="*/ 12192000 w 12192000"/>
              <a:gd name="connsiteY5" fmla="*/ 2423420 h 2423420"/>
              <a:gd name="connsiteX6" fmla="*/ 0 w 12192000"/>
              <a:gd name="connsiteY6" fmla="*/ 2423420 h 2423420"/>
              <a:gd name="connsiteX7" fmla="*/ 0 w 12192000"/>
              <a:gd name="connsiteY7" fmla="*/ 284774 h 2423420"/>
              <a:gd name="connsiteX8" fmla="*/ 111796 w 12192000"/>
              <a:gd name="connsiteY8" fmla="*/ 270152 h 2423420"/>
              <a:gd name="connsiteX9" fmla="*/ 3370191 w 12192000"/>
              <a:gd name="connsiteY9" fmla="*/ 1048 h 242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2423420">
                <a:moveTo>
                  <a:pt x="3370191" y="1048"/>
                </a:moveTo>
                <a:cubicBezTo>
                  <a:pt x="3615751" y="-1892"/>
                  <a:pt x="3855562" y="1234"/>
                  <a:pt x="4085172" y="11949"/>
                </a:cubicBezTo>
                <a:cubicBezTo>
                  <a:pt x="5922052" y="97674"/>
                  <a:pt x="8034221" y="977149"/>
                  <a:pt x="9917386" y="945399"/>
                </a:cubicBezTo>
                <a:cubicBezTo>
                  <a:pt x="10623573" y="933493"/>
                  <a:pt x="11334214" y="792553"/>
                  <a:pt x="12034664" y="613494"/>
                </a:cubicBezTo>
                <a:lnTo>
                  <a:pt x="12192000" y="570936"/>
                </a:lnTo>
                <a:lnTo>
                  <a:pt x="12192000" y="2423420"/>
                </a:lnTo>
                <a:lnTo>
                  <a:pt x="0" y="2423420"/>
                </a:lnTo>
                <a:lnTo>
                  <a:pt x="0" y="284774"/>
                </a:lnTo>
                <a:lnTo>
                  <a:pt x="111796" y="270152"/>
                </a:lnTo>
                <a:cubicBezTo>
                  <a:pt x="1043763" y="150313"/>
                  <a:pt x="2265174" y="14275"/>
                  <a:pt x="3370191" y="104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>
            <a:off x="4629595" y="4854488"/>
            <a:ext cx="7562405" cy="2003512"/>
          </a:xfrm>
          <a:custGeom>
            <a:avLst/>
            <a:gdLst>
              <a:gd name="connsiteX0" fmla="*/ 574331 w 7562405"/>
              <a:gd name="connsiteY0" fmla="*/ 431645 h 2003512"/>
              <a:gd name="connsiteX1" fmla="*/ 680719 w 7562405"/>
              <a:gd name="connsiteY1" fmla="*/ 433793 h 2003512"/>
              <a:gd name="connsiteX2" fmla="*/ 734298 w 7562405"/>
              <a:gd name="connsiteY2" fmla="*/ 443256 h 2003512"/>
              <a:gd name="connsiteX3" fmla="*/ 705016 w 7562405"/>
              <a:gd name="connsiteY3" fmla="*/ 446466 h 2003512"/>
              <a:gd name="connsiteX4" fmla="*/ 574331 w 7562405"/>
              <a:gd name="connsiteY4" fmla="*/ 431645 h 2003512"/>
              <a:gd name="connsiteX5" fmla="*/ 5319743 w 7562405"/>
              <a:gd name="connsiteY5" fmla="*/ 1048 h 2003512"/>
              <a:gd name="connsiteX6" fmla="*/ 6034723 w 7562405"/>
              <a:gd name="connsiteY6" fmla="*/ 11949 h 2003512"/>
              <a:gd name="connsiteX7" fmla="*/ 7456120 w 7562405"/>
              <a:gd name="connsiteY7" fmla="*/ 198431 h 2003512"/>
              <a:gd name="connsiteX8" fmla="*/ 7562405 w 7562405"/>
              <a:gd name="connsiteY8" fmla="*/ 220039 h 2003512"/>
              <a:gd name="connsiteX9" fmla="*/ 7562405 w 7562405"/>
              <a:gd name="connsiteY9" fmla="*/ 2003512 h 2003512"/>
              <a:gd name="connsiteX10" fmla="*/ 0 w 7562405"/>
              <a:gd name="connsiteY10" fmla="*/ 2003512 h 2003512"/>
              <a:gd name="connsiteX11" fmla="*/ 8733 w 7562405"/>
              <a:gd name="connsiteY11" fmla="*/ 1979541 h 2003512"/>
              <a:gd name="connsiteX12" fmla="*/ 860278 w 7562405"/>
              <a:gd name="connsiteY12" fmla="*/ 640599 h 2003512"/>
              <a:gd name="connsiteX13" fmla="*/ 736081 w 7562405"/>
              <a:gd name="connsiteY13" fmla="*/ 443571 h 2003512"/>
              <a:gd name="connsiteX14" fmla="*/ 734298 w 7562405"/>
              <a:gd name="connsiteY14" fmla="*/ 443256 h 2003512"/>
              <a:gd name="connsiteX15" fmla="*/ 845661 w 7562405"/>
              <a:gd name="connsiteY15" fmla="*/ 431049 h 2003512"/>
              <a:gd name="connsiteX16" fmla="*/ 5319743 w 7562405"/>
              <a:gd name="connsiteY16" fmla="*/ 1048 h 200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62405" h="2003512">
                <a:moveTo>
                  <a:pt x="574331" y="431645"/>
                </a:moveTo>
                <a:cubicBezTo>
                  <a:pt x="605926" y="429512"/>
                  <a:pt x="643325" y="429549"/>
                  <a:pt x="680719" y="433793"/>
                </a:cubicBezTo>
                <a:lnTo>
                  <a:pt x="734298" y="443256"/>
                </a:lnTo>
                <a:lnTo>
                  <a:pt x="705016" y="446466"/>
                </a:lnTo>
                <a:cubicBezTo>
                  <a:pt x="424283" y="473165"/>
                  <a:pt x="463752" y="439111"/>
                  <a:pt x="574331" y="431645"/>
                </a:cubicBezTo>
                <a:close/>
                <a:moveTo>
                  <a:pt x="5319743" y="1048"/>
                </a:moveTo>
                <a:cubicBezTo>
                  <a:pt x="5565302" y="-1892"/>
                  <a:pt x="5805113" y="1234"/>
                  <a:pt x="6034723" y="11949"/>
                </a:cubicBezTo>
                <a:cubicBezTo>
                  <a:pt x="6493943" y="33380"/>
                  <a:pt x="6970369" y="104421"/>
                  <a:pt x="7456120" y="198431"/>
                </a:cubicBezTo>
                <a:lnTo>
                  <a:pt x="7562405" y="220039"/>
                </a:lnTo>
                <a:lnTo>
                  <a:pt x="7562405" y="2003512"/>
                </a:lnTo>
                <a:lnTo>
                  <a:pt x="0" y="2003512"/>
                </a:lnTo>
                <a:lnTo>
                  <a:pt x="8733" y="1979541"/>
                </a:lnTo>
                <a:cubicBezTo>
                  <a:pt x="227633" y="1469820"/>
                  <a:pt x="785671" y="879716"/>
                  <a:pt x="860278" y="640599"/>
                </a:cubicBezTo>
                <a:cubicBezTo>
                  <a:pt x="897582" y="521041"/>
                  <a:pt x="825924" y="465974"/>
                  <a:pt x="736081" y="443571"/>
                </a:cubicBezTo>
                <a:lnTo>
                  <a:pt x="734298" y="443256"/>
                </a:lnTo>
                <a:lnTo>
                  <a:pt x="845661" y="431049"/>
                </a:lnTo>
                <a:cubicBezTo>
                  <a:pt x="1600268" y="339371"/>
                  <a:pt x="3600828" y="21623"/>
                  <a:pt x="5319743" y="104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任意多边形: 形状 46"/>
          <p:cNvSpPr/>
          <p:nvPr/>
        </p:nvSpPr>
        <p:spPr>
          <a:xfrm>
            <a:off x="0" y="4174846"/>
            <a:ext cx="12192000" cy="2683154"/>
          </a:xfrm>
          <a:custGeom>
            <a:avLst/>
            <a:gdLst>
              <a:gd name="connsiteX0" fmla="*/ 12192000 w 12192000"/>
              <a:gd name="connsiteY0" fmla="*/ 0 h 2683154"/>
              <a:gd name="connsiteX1" fmla="*/ 12192000 w 12192000"/>
              <a:gd name="connsiteY1" fmla="*/ 2683154 h 2683154"/>
              <a:gd name="connsiteX2" fmla="*/ 0 w 12192000"/>
              <a:gd name="connsiteY2" fmla="*/ 2683154 h 2683154"/>
              <a:gd name="connsiteX3" fmla="*/ 0 w 12192000"/>
              <a:gd name="connsiteY3" fmla="*/ 180279 h 2683154"/>
              <a:gd name="connsiteX4" fmla="*/ 39384 w 12192000"/>
              <a:gd name="connsiteY4" fmla="*/ 177454 h 2683154"/>
              <a:gd name="connsiteX5" fmla="*/ 1460870 w 12192000"/>
              <a:gd name="connsiteY5" fmla="*/ 162869 h 2683154"/>
              <a:gd name="connsiteX6" fmla="*/ 7121986 w 12192000"/>
              <a:gd name="connsiteY6" fmla="*/ 1096319 h 2683154"/>
              <a:gd name="connsiteX7" fmla="*/ 12121946 w 12192000"/>
              <a:gd name="connsiteY7" fmla="*/ 8188 h 268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683154">
                <a:moveTo>
                  <a:pt x="12192000" y="0"/>
                </a:moveTo>
                <a:lnTo>
                  <a:pt x="12192000" y="2683154"/>
                </a:lnTo>
                <a:lnTo>
                  <a:pt x="0" y="2683154"/>
                </a:lnTo>
                <a:lnTo>
                  <a:pt x="0" y="180279"/>
                </a:lnTo>
                <a:lnTo>
                  <a:pt x="39384" y="177454"/>
                </a:lnTo>
                <a:cubicBezTo>
                  <a:pt x="529766" y="150368"/>
                  <a:pt x="1015122" y="141438"/>
                  <a:pt x="1460870" y="162869"/>
                </a:cubicBezTo>
                <a:cubicBezTo>
                  <a:pt x="3243862" y="248594"/>
                  <a:pt x="5294067" y="1128069"/>
                  <a:pt x="7121986" y="1096319"/>
                </a:cubicBezTo>
                <a:cubicBezTo>
                  <a:pt x="8835661" y="1066554"/>
                  <a:pt x="10576357" y="230326"/>
                  <a:pt x="12121946" y="818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230779" y="741573"/>
            <a:ext cx="7730443" cy="36931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2000" dirty="0">
                <a:gradFill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dist="76200" dir="2700000" algn="tl" rotWithShape="0">
                    <a:schemeClr val="accent1">
                      <a:lumMod val="20000"/>
                      <a:lumOff val="80000"/>
                      <a:alpha val="60000"/>
                    </a:schemeClr>
                  </a:outerShdw>
                </a:effectLst>
                <a:latin typeface="+mj-lt"/>
                <a:ea typeface="+mj-ea"/>
                <a:cs typeface="OPPOSans R" panose="00020600040101010101" pitchFamily="18" charset="-122"/>
              </a:rPr>
              <a:t>THANK YOU</a:t>
            </a:r>
            <a:endParaRPr lang="en-US" altLang="zh-CN" sz="12000" dirty="0">
              <a:gradFill>
                <a:gsLst>
                  <a:gs pos="0">
                    <a:schemeClr val="accent1">
                      <a:lumMod val="80000"/>
                      <a:lumOff val="2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effectLst>
                <a:outerShdw dist="76200" dir="2700000" algn="tl" rotWithShape="0">
                  <a:schemeClr val="accent1">
                    <a:lumMod val="20000"/>
                    <a:lumOff val="80000"/>
                    <a:alpha val="60000"/>
                  </a:schemeClr>
                </a:outerShdw>
              </a:effectLst>
              <a:latin typeface="+mj-lt"/>
              <a:ea typeface="+mj-ea"/>
              <a:cs typeface="OPPOSans R" panose="00020600040101010101" pitchFamily="18" charset="-122"/>
            </a:endParaRPr>
          </a:p>
        </p:txBody>
      </p:sp>
      <p:pic>
        <p:nvPicPr>
          <p:cNvPr id="43" name="图片 42" descr="green grass field under white clouds during daytime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60" b="12621"/>
          <a:stretch>
            <a:fillRect/>
          </a:stretch>
        </p:blipFill>
        <p:spPr bwMode="auto">
          <a:xfrm>
            <a:off x="0" y="4343682"/>
            <a:ext cx="12192000" cy="2514318"/>
          </a:xfrm>
          <a:custGeom>
            <a:avLst/>
            <a:gdLst>
              <a:gd name="connsiteX0" fmla="*/ 12192000 w 12192000"/>
              <a:gd name="connsiteY0" fmla="*/ 0 h 2514318"/>
              <a:gd name="connsiteX1" fmla="*/ 12192000 w 12192000"/>
              <a:gd name="connsiteY1" fmla="*/ 2514318 h 2514318"/>
              <a:gd name="connsiteX2" fmla="*/ 0 w 12192000"/>
              <a:gd name="connsiteY2" fmla="*/ 2514318 h 2514318"/>
              <a:gd name="connsiteX3" fmla="*/ 0 w 12192000"/>
              <a:gd name="connsiteY3" fmla="*/ 180279 h 2514318"/>
              <a:gd name="connsiteX4" fmla="*/ 39384 w 12192000"/>
              <a:gd name="connsiteY4" fmla="*/ 177454 h 2514318"/>
              <a:gd name="connsiteX5" fmla="*/ 1460870 w 12192000"/>
              <a:gd name="connsiteY5" fmla="*/ 162869 h 2514318"/>
              <a:gd name="connsiteX6" fmla="*/ 7121986 w 12192000"/>
              <a:gd name="connsiteY6" fmla="*/ 1096319 h 2514318"/>
              <a:gd name="connsiteX7" fmla="*/ 12121946 w 12192000"/>
              <a:gd name="connsiteY7" fmla="*/ 8188 h 251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514318">
                <a:moveTo>
                  <a:pt x="12192000" y="0"/>
                </a:moveTo>
                <a:lnTo>
                  <a:pt x="12192000" y="2514318"/>
                </a:lnTo>
                <a:lnTo>
                  <a:pt x="0" y="2514318"/>
                </a:lnTo>
                <a:lnTo>
                  <a:pt x="0" y="180279"/>
                </a:lnTo>
                <a:lnTo>
                  <a:pt x="39384" y="177454"/>
                </a:lnTo>
                <a:cubicBezTo>
                  <a:pt x="529766" y="150368"/>
                  <a:pt x="1015122" y="141438"/>
                  <a:pt x="1460870" y="162869"/>
                </a:cubicBezTo>
                <a:cubicBezTo>
                  <a:pt x="3243862" y="248594"/>
                  <a:pt x="5294067" y="1128069"/>
                  <a:pt x="7121986" y="1096319"/>
                </a:cubicBezTo>
                <a:cubicBezTo>
                  <a:pt x="8835661" y="1066554"/>
                  <a:pt x="10576357" y="230326"/>
                  <a:pt x="12121946" y="818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任意多边形: 形状 10"/>
          <p:cNvSpPr/>
          <p:nvPr/>
        </p:nvSpPr>
        <p:spPr>
          <a:xfrm>
            <a:off x="0" y="6304332"/>
            <a:ext cx="12192000" cy="553668"/>
          </a:xfrm>
          <a:custGeom>
            <a:avLst/>
            <a:gdLst>
              <a:gd name="connsiteX0" fmla="*/ 0 w 12192000"/>
              <a:gd name="connsiteY0" fmla="*/ 322589 h 553668"/>
              <a:gd name="connsiteX1" fmla="*/ 81931 w 12192000"/>
              <a:gd name="connsiteY1" fmla="*/ 332114 h 553668"/>
              <a:gd name="connsiteX2" fmla="*/ 1168518 w 12192000"/>
              <a:gd name="connsiteY2" fmla="*/ 526970 h 553668"/>
              <a:gd name="connsiteX3" fmla="*/ 1290779 w 12192000"/>
              <a:gd name="connsiteY3" fmla="*/ 553668 h 553668"/>
              <a:gd name="connsiteX4" fmla="*/ 0 w 12192000"/>
              <a:gd name="connsiteY4" fmla="*/ 553668 h 553668"/>
              <a:gd name="connsiteX5" fmla="*/ 12192000 w 12192000"/>
              <a:gd name="connsiteY5" fmla="*/ 0 h 553668"/>
              <a:gd name="connsiteX6" fmla="*/ 12192000 w 12192000"/>
              <a:gd name="connsiteY6" fmla="*/ 553668 h 553668"/>
              <a:gd name="connsiteX7" fmla="*/ 8472406 w 12192000"/>
              <a:gd name="connsiteY7" fmla="*/ 553668 h 553668"/>
              <a:gd name="connsiteX8" fmla="*/ 8713644 w 12192000"/>
              <a:gd name="connsiteY8" fmla="*/ 485630 h 553668"/>
              <a:gd name="connsiteX9" fmla="*/ 10680184 w 12192000"/>
              <a:gd name="connsiteY9" fmla="*/ 75590 h 553668"/>
              <a:gd name="connsiteX10" fmla="*/ 11992067 w 12192000"/>
              <a:gd name="connsiteY10" fmla="*/ 2292 h 553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53668">
                <a:moveTo>
                  <a:pt x="0" y="322589"/>
                </a:moveTo>
                <a:lnTo>
                  <a:pt x="81931" y="332114"/>
                </a:lnTo>
                <a:cubicBezTo>
                  <a:pt x="437773" y="380400"/>
                  <a:pt x="801076" y="449098"/>
                  <a:pt x="1168518" y="526970"/>
                </a:cubicBezTo>
                <a:lnTo>
                  <a:pt x="1290779" y="553668"/>
                </a:lnTo>
                <a:lnTo>
                  <a:pt x="0" y="553668"/>
                </a:lnTo>
                <a:close/>
                <a:moveTo>
                  <a:pt x="12192000" y="0"/>
                </a:moveTo>
                <a:lnTo>
                  <a:pt x="12192000" y="553668"/>
                </a:lnTo>
                <a:lnTo>
                  <a:pt x="8472406" y="553668"/>
                </a:lnTo>
                <a:lnTo>
                  <a:pt x="8713644" y="485630"/>
                </a:lnTo>
                <a:cubicBezTo>
                  <a:pt x="9393995" y="296154"/>
                  <a:pt x="10054390" y="129168"/>
                  <a:pt x="10680184" y="75590"/>
                </a:cubicBezTo>
                <a:cubicBezTo>
                  <a:pt x="11097380" y="39872"/>
                  <a:pt x="11544571" y="14372"/>
                  <a:pt x="11992067" y="229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1122818" y="950868"/>
            <a:ext cx="396081" cy="77090"/>
            <a:chOff x="10927556" y="913606"/>
            <a:chExt cx="591344" cy="115094"/>
          </a:xfrm>
        </p:grpSpPr>
        <p:sp>
          <p:nvSpPr>
            <p:cNvPr id="13" name="椭圆 12"/>
            <p:cNvSpPr/>
            <p:nvPr/>
          </p:nvSpPr>
          <p:spPr>
            <a:xfrm>
              <a:off x="1092755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1165681" y="913606"/>
              <a:ext cx="115094" cy="11509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1403806" y="913606"/>
              <a:ext cx="115094" cy="11509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green leafed plants during daytime"/>
          <p:cNvPicPr>
            <a:picLocks noChangeAspect="1" noChangeArrowheads="1"/>
          </p:cNvPicPr>
          <p:nvPr/>
        </p:nvPicPr>
        <p:blipFill>
          <a:blip r:embed="rId1">
            <a:alphaModFix amt="1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45100" r="935" b="18101"/>
          <a:stretch>
            <a:fillRect/>
          </a:stretch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任意多边形: 形状 22"/>
          <p:cNvSpPr/>
          <p:nvPr/>
        </p:nvSpPr>
        <p:spPr>
          <a:xfrm flipH="1" flipV="1">
            <a:off x="1" y="0"/>
            <a:ext cx="4362837" cy="6858000"/>
          </a:xfrm>
          <a:custGeom>
            <a:avLst/>
            <a:gdLst>
              <a:gd name="connsiteX0" fmla="*/ 4362837 w 4362837"/>
              <a:gd name="connsiteY0" fmla="*/ 6858000 h 6858000"/>
              <a:gd name="connsiteX1" fmla="*/ 405263 w 4362837"/>
              <a:gd name="connsiteY1" fmla="*/ 6858000 h 6858000"/>
              <a:gd name="connsiteX2" fmla="*/ 421190 w 4362837"/>
              <a:gd name="connsiteY2" fmla="*/ 6764360 h 6858000"/>
              <a:gd name="connsiteX3" fmla="*/ 545610 w 4362837"/>
              <a:gd name="connsiteY3" fmla="*/ 5665768 h 6858000"/>
              <a:gd name="connsiteX4" fmla="*/ 101111 w 4362837"/>
              <a:gd name="connsiteY4" fmla="*/ 2473699 h 6858000"/>
              <a:gd name="connsiteX5" fmla="*/ 89917 w 4362837"/>
              <a:gd name="connsiteY5" fmla="*/ 157975 h 6858000"/>
              <a:gd name="connsiteX6" fmla="*/ 130193 w 4362837"/>
              <a:gd name="connsiteY6" fmla="*/ 0 h 6858000"/>
              <a:gd name="connsiteX7" fmla="*/ 4362837 w 4362837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62837" h="6858000">
                <a:moveTo>
                  <a:pt x="4362837" y="6858000"/>
                </a:moveTo>
                <a:lnTo>
                  <a:pt x="405263" y="6858000"/>
                </a:lnTo>
                <a:lnTo>
                  <a:pt x="421190" y="6764360"/>
                </a:lnTo>
                <a:cubicBezTo>
                  <a:pt x="486608" y="6360836"/>
                  <a:pt x="533969" y="5982289"/>
                  <a:pt x="545610" y="5665768"/>
                </a:cubicBezTo>
                <a:cubicBezTo>
                  <a:pt x="592177" y="4399683"/>
                  <a:pt x="237635" y="3564578"/>
                  <a:pt x="101111" y="2473699"/>
                </a:cubicBezTo>
                <a:cubicBezTo>
                  <a:pt x="15782" y="1791899"/>
                  <a:pt x="-70373" y="902282"/>
                  <a:pt x="89917" y="157975"/>
                </a:cubicBezTo>
                <a:lnTo>
                  <a:pt x="130193" y="0"/>
                </a:lnTo>
                <a:lnTo>
                  <a:pt x="4362837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flipH="1">
            <a:off x="0" y="0"/>
            <a:ext cx="4494856" cy="6858000"/>
          </a:xfrm>
          <a:custGeom>
            <a:avLst/>
            <a:gdLst>
              <a:gd name="connsiteX0" fmla="*/ 4494856 w 4494856"/>
              <a:gd name="connsiteY0" fmla="*/ 0 h 6858000"/>
              <a:gd name="connsiteX1" fmla="*/ 304790 w 4494856"/>
              <a:gd name="connsiteY1" fmla="*/ 0 h 6858000"/>
              <a:gd name="connsiteX2" fmla="*/ 217643 w 4494856"/>
              <a:gd name="connsiteY2" fmla="*/ 156518 h 6858000"/>
              <a:gd name="connsiteX3" fmla="*/ 101110 w 4494856"/>
              <a:gd name="connsiteY3" fmla="*/ 2425700 h 6858000"/>
              <a:gd name="connsiteX4" fmla="*/ 545611 w 4494856"/>
              <a:gd name="connsiteY4" fmla="*/ 5067300 h 6858000"/>
              <a:gd name="connsiteX5" fmla="*/ 311727 w 4494856"/>
              <a:gd name="connsiteY5" fmla="*/ 6489018 h 6858000"/>
              <a:gd name="connsiteX6" fmla="*/ 224332 w 4494856"/>
              <a:gd name="connsiteY6" fmla="*/ 6858000 h 6858000"/>
              <a:gd name="connsiteX7" fmla="*/ 4494856 w 449485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4856" h="6858000">
                <a:moveTo>
                  <a:pt x="4494856" y="0"/>
                </a:moveTo>
                <a:lnTo>
                  <a:pt x="304790" y="0"/>
                </a:lnTo>
                <a:lnTo>
                  <a:pt x="217643" y="156518"/>
                </a:lnTo>
                <a:cubicBezTo>
                  <a:pt x="-104868" y="823913"/>
                  <a:pt x="-1283" y="1748632"/>
                  <a:pt x="101110" y="2425700"/>
                </a:cubicBezTo>
                <a:cubicBezTo>
                  <a:pt x="237636" y="3328458"/>
                  <a:pt x="592177" y="4019550"/>
                  <a:pt x="545611" y="5067300"/>
                </a:cubicBezTo>
                <a:cubicBezTo>
                  <a:pt x="528148" y="5460207"/>
                  <a:pt x="430318" y="5968603"/>
                  <a:pt x="311727" y="6489018"/>
                </a:cubicBezTo>
                <a:lnTo>
                  <a:pt x="224332" y="6858000"/>
                </a:lnTo>
                <a:lnTo>
                  <a:pt x="4494856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5" name="图片 24" descr="the sun shining through the leaves of a corn fiel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3" t="385" r="7189" b="125"/>
          <a:stretch>
            <a:fillRect/>
          </a:stretch>
        </p:blipFill>
        <p:spPr bwMode="auto">
          <a:xfrm flipH="1">
            <a:off x="0" y="0"/>
            <a:ext cx="4320686" cy="6858000"/>
          </a:xfrm>
          <a:custGeom>
            <a:avLst/>
            <a:gdLst>
              <a:gd name="connsiteX0" fmla="*/ 4320686 w 4320686"/>
              <a:gd name="connsiteY0" fmla="*/ 0 h 6858000"/>
              <a:gd name="connsiteX1" fmla="*/ 304791 w 4320686"/>
              <a:gd name="connsiteY1" fmla="*/ 0 h 6858000"/>
              <a:gd name="connsiteX2" fmla="*/ 217644 w 4320686"/>
              <a:gd name="connsiteY2" fmla="*/ 156518 h 6858000"/>
              <a:gd name="connsiteX3" fmla="*/ 101111 w 4320686"/>
              <a:gd name="connsiteY3" fmla="*/ 2425700 h 6858000"/>
              <a:gd name="connsiteX4" fmla="*/ 545611 w 4320686"/>
              <a:gd name="connsiteY4" fmla="*/ 5067300 h 6858000"/>
              <a:gd name="connsiteX5" fmla="*/ 311728 w 4320686"/>
              <a:gd name="connsiteY5" fmla="*/ 6489019 h 6858000"/>
              <a:gd name="connsiteX6" fmla="*/ 224333 w 4320686"/>
              <a:gd name="connsiteY6" fmla="*/ 6858000 h 6858000"/>
              <a:gd name="connsiteX7" fmla="*/ 4320686 w 432068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0686" h="6858000">
                <a:moveTo>
                  <a:pt x="4320686" y="0"/>
                </a:moveTo>
                <a:lnTo>
                  <a:pt x="304791" y="0"/>
                </a:lnTo>
                <a:lnTo>
                  <a:pt x="217644" y="156518"/>
                </a:lnTo>
                <a:cubicBezTo>
                  <a:pt x="-104868" y="823913"/>
                  <a:pt x="-1283" y="1748632"/>
                  <a:pt x="101111" y="2425700"/>
                </a:cubicBezTo>
                <a:cubicBezTo>
                  <a:pt x="237636" y="3328458"/>
                  <a:pt x="592178" y="4019550"/>
                  <a:pt x="545611" y="5067300"/>
                </a:cubicBezTo>
                <a:cubicBezTo>
                  <a:pt x="528149" y="5460207"/>
                  <a:pt x="430320" y="5968604"/>
                  <a:pt x="311728" y="6489019"/>
                </a:cubicBezTo>
                <a:lnTo>
                  <a:pt x="224333" y="6858000"/>
                </a:lnTo>
                <a:lnTo>
                  <a:pt x="4320686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8257973" y="2122736"/>
            <a:ext cx="400003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accent1"/>
                </a:solidFill>
                <a:cs typeface="OPPOSans R" panose="00020600040101010101" pitchFamily="18" charset="-122"/>
              </a:rPr>
              <a:t>Your title here</a:t>
            </a:r>
            <a:endParaRPr lang="en-US" altLang="zh-CN" sz="3200" dirty="0">
              <a:solidFill>
                <a:schemeClr val="accent1"/>
              </a:solidFill>
              <a:cs typeface="OPPOSans R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257973" y="2671525"/>
            <a:ext cx="356263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Briefly describe the concept.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257973" y="3247934"/>
            <a:ext cx="400003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accent1"/>
                </a:solidFill>
                <a:cs typeface="OPPOSans R" panose="00020600040101010101" pitchFamily="18" charset="-122"/>
              </a:rPr>
              <a:t>Your title here</a:t>
            </a:r>
            <a:endParaRPr lang="en-US" altLang="zh-CN" sz="3200" dirty="0">
              <a:solidFill>
                <a:schemeClr val="accent1"/>
              </a:solidFill>
              <a:cs typeface="OPPOSans R" panose="00020600040101010101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257973" y="3796723"/>
            <a:ext cx="356263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Briefly describe the concept.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257973" y="4373132"/>
            <a:ext cx="400003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accent1"/>
                </a:solidFill>
                <a:cs typeface="OPPOSans R" panose="00020600040101010101" pitchFamily="18" charset="-122"/>
              </a:rPr>
              <a:t>Your title here</a:t>
            </a:r>
            <a:endParaRPr lang="en-US" altLang="zh-CN" sz="3200" dirty="0">
              <a:solidFill>
                <a:schemeClr val="accent1"/>
              </a:solidFill>
              <a:cs typeface="OPPOSans R" panose="00020600040101010101" pitchFamily="18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257973" y="4921921"/>
            <a:ext cx="356263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Briefly describe the concept.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257973" y="5498330"/>
            <a:ext cx="400003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accent1"/>
                </a:solidFill>
                <a:cs typeface="OPPOSans R" panose="00020600040101010101" pitchFamily="18" charset="-122"/>
              </a:rPr>
              <a:t>Your title here</a:t>
            </a:r>
            <a:endParaRPr lang="en-US" altLang="zh-CN" sz="3200" dirty="0">
              <a:solidFill>
                <a:schemeClr val="accent1"/>
              </a:solidFill>
              <a:cs typeface="OPPOSans R" panose="00020600040101010101" pitchFamily="18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257973" y="6047119"/>
            <a:ext cx="356263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OPPOSans R" panose="00020600040101010101" pitchFamily="18" charset="-122"/>
              </a:rPr>
              <a:t>Briefly describe the concept.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cs typeface="OPPOSans R" panose="00020600040101010101" pitchFamily="18" charset="-122"/>
            </a:endParaRPr>
          </a:p>
        </p:txBody>
      </p:sp>
      <p:sp>
        <p:nvSpPr>
          <p:cNvPr id="46" name="gaoding-14"/>
          <p:cNvSpPr txBox="1"/>
          <p:nvPr/>
        </p:nvSpPr>
        <p:spPr>
          <a:xfrm>
            <a:off x="7085577" y="2114578"/>
            <a:ext cx="822341" cy="830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accent1"/>
                </a:solidFill>
                <a:effectLst/>
                <a:latin typeface="+mj-lt"/>
                <a:ea typeface="+mj-ea"/>
                <a:cs typeface="OPPOSans R" panose="00020600040101010101" pitchFamily="18" charset="-122"/>
              </a:defRPr>
            </a:lvl1pPr>
          </a:lstStyle>
          <a:p>
            <a:r>
              <a:rPr lang="en-US" altLang="zh-CN" sz="5400" dirty="0">
                <a:ln>
                  <a:solidFill>
                    <a:schemeClr val="accent1">
                      <a:shade val="50000"/>
                    </a:schemeClr>
                  </a:solidFill>
                </a:ln>
                <a:noFill/>
              </a:rPr>
              <a:t>01</a:t>
            </a:r>
            <a:endParaRPr lang="zh-CN" altLang="en-US" sz="5400" dirty="0">
              <a:ln>
                <a:solidFill>
                  <a:schemeClr val="accent1">
                    <a:shade val="50000"/>
                  </a:schemeClr>
                </a:solidFill>
              </a:ln>
              <a:noFill/>
            </a:endParaRPr>
          </a:p>
        </p:txBody>
      </p:sp>
      <p:sp>
        <p:nvSpPr>
          <p:cNvPr id="47" name="gaoding-14"/>
          <p:cNvSpPr txBox="1"/>
          <p:nvPr/>
        </p:nvSpPr>
        <p:spPr>
          <a:xfrm>
            <a:off x="7027067" y="3247934"/>
            <a:ext cx="939360" cy="830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accent1"/>
                </a:solidFill>
                <a:effectLst/>
                <a:latin typeface="+mj-lt"/>
                <a:ea typeface="+mj-ea"/>
                <a:cs typeface="OPPOSans R" panose="00020600040101010101" pitchFamily="18" charset="-122"/>
              </a:defRPr>
            </a:lvl1pPr>
          </a:lstStyle>
          <a:p>
            <a:r>
              <a:rPr lang="en-US" altLang="zh-CN" sz="5400" dirty="0">
                <a:ln>
                  <a:solidFill>
                    <a:schemeClr val="accent1">
                      <a:shade val="50000"/>
                    </a:schemeClr>
                  </a:solidFill>
                </a:ln>
                <a:noFill/>
              </a:rPr>
              <a:t>02</a:t>
            </a:r>
            <a:endParaRPr lang="zh-CN" altLang="en-US" sz="5400" dirty="0">
              <a:ln>
                <a:solidFill>
                  <a:schemeClr val="accent1">
                    <a:shade val="50000"/>
                  </a:schemeClr>
                </a:solidFill>
              </a:ln>
              <a:noFill/>
            </a:endParaRPr>
          </a:p>
        </p:txBody>
      </p:sp>
      <p:sp>
        <p:nvSpPr>
          <p:cNvPr id="48" name="gaoding-14"/>
          <p:cNvSpPr txBox="1"/>
          <p:nvPr/>
        </p:nvSpPr>
        <p:spPr>
          <a:xfrm>
            <a:off x="7027067" y="4381290"/>
            <a:ext cx="939360" cy="830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accent1"/>
                </a:solidFill>
                <a:effectLst/>
                <a:latin typeface="+mj-lt"/>
                <a:ea typeface="+mj-ea"/>
                <a:cs typeface="OPPOSans R" panose="00020600040101010101" pitchFamily="18" charset="-122"/>
              </a:defRPr>
            </a:lvl1pPr>
          </a:lstStyle>
          <a:p>
            <a:r>
              <a:rPr lang="en-US" altLang="zh-CN" sz="5400" dirty="0">
                <a:ln>
                  <a:solidFill>
                    <a:schemeClr val="accent1">
                      <a:shade val="50000"/>
                    </a:schemeClr>
                  </a:solidFill>
                </a:ln>
                <a:noFill/>
              </a:rPr>
              <a:t>03</a:t>
            </a:r>
            <a:endParaRPr lang="zh-CN" altLang="en-US" sz="5400" dirty="0">
              <a:ln>
                <a:solidFill>
                  <a:schemeClr val="accent1">
                    <a:shade val="50000"/>
                  </a:schemeClr>
                </a:solidFill>
              </a:ln>
              <a:noFill/>
            </a:endParaRPr>
          </a:p>
        </p:txBody>
      </p:sp>
      <p:sp>
        <p:nvSpPr>
          <p:cNvPr id="49" name="gaoding-14"/>
          <p:cNvSpPr txBox="1"/>
          <p:nvPr/>
        </p:nvSpPr>
        <p:spPr>
          <a:xfrm>
            <a:off x="7027067" y="5514646"/>
            <a:ext cx="939360" cy="830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accent1"/>
                </a:solidFill>
                <a:effectLst/>
                <a:latin typeface="+mj-lt"/>
                <a:ea typeface="+mj-ea"/>
                <a:cs typeface="OPPOSans R" panose="00020600040101010101" pitchFamily="18" charset="-122"/>
              </a:defRPr>
            </a:lvl1pPr>
          </a:lstStyle>
          <a:p>
            <a:r>
              <a:rPr lang="en-US" altLang="zh-CN" sz="5400" dirty="0">
                <a:ln>
                  <a:solidFill>
                    <a:schemeClr val="accent1">
                      <a:shade val="50000"/>
                    </a:schemeClr>
                  </a:solidFill>
                </a:ln>
                <a:noFill/>
              </a:rPr>
              <a:t>04</a:t>
            </a:r>
            <a:endParaRPr lang="zh-CN" altLang="en-US" sz="5400" dirty="0">
              <a:ln>
                <a:solidFill>
                  <a:schemeClr val="accent1">
                    <a:shade val="50000"/>
                  </a:schemeClr>
                </a:solidFill>
              </a:ln>
              <a:noFill/>
            </a:endParaRPr>
          </a:p>
        </p:txBody>
      </p:sp>
      <p:sp>
        <p:nvSpPr>
          <p:cNvPr id="50" name="gaoding-14"/>
          <p:cNvSpPr txBox="1"/>
          <p:nvPr/>
        </p:nvSpPr>
        <p:spPr>
          <a:xfrm>
            <a:off x="5996430" y="586558"/>
            <a:ext cx="5603875" cy="10156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6000">
                <a:solidFill>
                  <a:schemeClr val="accent1"/>
                </a:solidFill>
                <a:effectLst/>
                <a:latin typeface="+mj-lt"/>
                <a:ea typeface="+mj-ea"/>
                <a:cs typeface="OPPOSans R" panose="00020600040101010101" pitchFamily="18" charset="-122"/>
              </a:defRPr>
            </a:lvl1pPr>
          </a:lstStyle>
          <a:p>
            <a:pPr algn="r"/>
            <a:r>
              <a:rPr lang="en-US" altLang="zh-CN" sz="6600" dirty="0">
                <a:gradFill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dist="76200" dir="2700000" algn="tl" rotWithShape="0">
                    <a:schemeClr val="accent1">
                      <a:lumMod val="20000"/>
                      <a:lumOff val="80000"/>
                      <a:alpha val="60000"/>
                    </a:schemeClr>
                  </a:outerShdw>
                </a:effectLst>
              </a:rPr>
              <a:t>CONTENTS</a:t>
            </a:r>
            <a:endParaRPr lang="zh-CN" altLang="en-US" sz="6600" dirty="0">
              <a:gradFill>
                <a:gsLst>
                  <a:gs pos="0">
                    <a:schemeClr val="accent1">
                      <a:lumMod val="80000"/>
                      <a:lumOff val="2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effectLst>
                <a:outerShdw dist="76200" dir="2700000" algn="tl" rotWithShape="0">
                  <a:schemeClr val="accent1">
                    <a:lumMod val="20000"/>
                    <a:lumOff val="80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ormal&quot;,&quot;Name&quot;:&quot;GuidesStyle_Normal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Theme">
  <a:themeElements>
    <a:clrScheme name="自定义 110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49E70"/>
      </a:accent1>
      <a:accent2>
        <a:srgbClr val="299672"/>
      </a:accent2>
      <a:accent3>
        <a:srgbClr val="2ABB89"/>
      </a:accent3>
      <a:accent4>
        <a:srgbClr val="D6CD1C"/>
      </a:accent4>
      <a:accent5>
        <a:srgbClr val="5F5F5F"/>
      </a:accent5>
      <a:accent6>
        <a:srgbClr val="808080"/>
      </a:accent6>
      <a:hlink>
        <a:srgbClr val="1F705D"/>
      </a:hlink>
      <a:folHlink>
        <a:srgbClr val="BFBFBF"/>
      </a:folHlink>
    </a:clrScheme>
    <a:fontScheme name="自定义 18">
      <a:majorFont>
        <a:latin typeface="OPPOSans H"/>
        <a:ea typeface="OPPOSans H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40000"/>
            <a:lumOff val="60000"/>
          </a:schemeClr>
        </a:solid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3665</Words>
  <Application>WPS Presentation</Application>
  <PresentationFormat>宽屏</PresentationFormat>
  <Paragraphs>186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SimSun</vt:lpstr>
      <vt:lpstr>Wingdings</vt:lpstr>
      <vt:lpstr>OPPOSans R</vt:lpstr>
      <vt:lpstr>Outfit</vt:lpstr>
      <vt:lpstr>Segoe Print</vt:lpstr>
      <vt:lpstr>Microsoft YaHei</vt:lpstr>
      <vt:lpstr>OPPOSans H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Admin</dc:creator>
  <cp:lastModifiedBy>Ivy Atieng</cp:lastModifiedBy>
  <cp:revision>49</cp:revision>
  <dcterms:created xsi:type="dcterms:W3CDTF">2023-03-14T10:49:00Z</dcterms:created>
  <dcterms:modified xsi:type="dcterms:W3CDTF">2024-12-13T21:14:02Z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E560970C1928451FAD9876797A86F8B1_11</vt:lpwstr>
  </property>
  <property fmtid="{D5CDD505-2E9C-101B-9397-08002B2CF9AE}" pid="3" name="KSOProductBuildVer">
    <vt:lpwstr>1033-12.2.0.19307</vt:lpwstr>
  </property>
</Properties>
</file>